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  <p:sldMasterId id="2147483821" r:id="rId2"/>
    <p:sldMasterId id="2147483826" r:id="rId3"/>
    <p:sldMasterId id="2147483831" r:id="rId4"/>
    <p:sldMasterId id="2147483848" r:id="rId5"/>
  </p:sldMasterIdLst>
  <p:notesMasterIdLst>
    <p:notesMasterId r:id="rId20"/>
  </p:notesMasterIdLst>
  <p:handoutMasterIdLst>
    <p:handoutMasterId r:id="rId21"/>
  </p:handoutMasterIdLst>
  <p:sldIdLst>
    <p:sldId id="312" r:id="rId6"/>
    <p:sldId id="399" r:id="rId7"/>
    <p:sldId id="511" r:id="rId8"/>
    <p:sldId id="512" r:id="rId9"/>
    <p:sldId id="537" r:id="rId10"/>
    <p:sldId id="514" r:id="rId11"/>
    <p:sldId id="525" r:id="rId12"/>
    <p:sldId id="516" r:id="rId13"/>
    <p:sldId id="526" r:id="rId14"/>
    <p:sldId id="531" r:id="rId15"/>
    <p:sldId id="528" r:id="rId16"/>
    <p:sldId id="532" r:id="rId17"/>
    <p:sldId id="530" r:id="rId18"/>
    <p:sldId id="529" r:id="rId19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  <p:extLst>
    <p:ext uri="{521415D9-36F7-43E2-AB2F-B90AF26B5E84}">
      <p14:sectionLst xmlns:p14="http://schemas.microsoft.com/office/powerpoint/2010/main">
        <p14:section name="Section par défaut" id="{F39FE0F4-8E22-49A7-A900-6730897D7A0C}">
          <p14:sldIdLst>
            <p14:sldId id="312"/>
            <p14:sldId id="399"/>
            <p14:sldId id="511"/>
            <p14:sldId id="512"/>
            <p14:sldId id="537"/>
            <p14:sldId id="514"/>
            <p14:sldId id="525"/>
            <p14:sldId id="516"/>
            <p14:sldId id="526"/>
            <p14:sldId id="531"/>
            <p14:sldId id="528"/>
            <p14:sldId id="532"/>
            <p14:sldId id="530"/>
            <p14:sldId id="52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55">
          <p15:clr>
            <a:srgbClr val="A4A3A4"/>
          </p15:clr>
        </p15:guide>
        <p15:guide id="3" orient="horz" pos="1139">
          <p15:clr>
            <a:srgbClr val="A4A3A4"/>
          </p15:clr>
        </p15:guide>
        <p15:guide id="4" orient="horz" pos="1094">
          <p15:clr>
            <a:srgbClr val="A4A3A4"/>
          </p15:clr>
        </p15:guide>
        <p15:guide id="5" orient="horz" pos="4065">
          <p15:clr>
            <a:srgbClr val="A4A3A4"/>
          </p15:clr>
        </p15:guide>
        <p15:guide id="6" orient="horz" pos="4201">
          <p15:clr>
            <a:srgbClr val="A4A3A4"/>
          </p15:clr>
        </p15:guide>
        <p15:guide id="7" pos="2880">
          <p15:clr>
            <a:srgbClr val="A4A3A4"/>
          </p15:clr>
        </p15:guide>
        <p15:guide id="8" pos="567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pont-Hennequin, Michel" initials="DM" lastIdx="9" clrIdx="0">
    <p:extLst>
      <p:ext uri="{19B8F6BF-5375-455C-9EA6-DF929625EA0E}">
        <p15:presenceInfo xmlns:p15="http://schemas.microsoft.com/office/powerpoint/2012/main" userId="S-1-5-21-1801674531-1767777339-725345543-48077" providerId="AD"/>
      </p:ext>
    </p:extLst>
  </p:cmAuthor>
  <p:cmAuthor id="2" name="Gougeon, Samuel" initials="GS" lastIdx="1" clrIdx="1">
    <p:extLst>
      <p:ext uri="{19B8F6BF-5375-455C-9EA6-DF929625EA0E}">
        <p15:presenceInfo xmlns:p15="http://schemas.microsoft.com/office/powerpoint/2012/main" userId="S-1-5-21-1801674531-1767777339-725345543-339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3" autoAdjust="0"/>
    <p:restoredTop sz="86024" autoAdjust="0"/>
  </p:normalViewPr>
  <p:slideViewPr>
    <p:cSldViewPr>
      <p:cViewPr varScale="1">
        <p:scale>
          <a:sx n="95" d="100"/>
          <a:sy n="95" d="100"/>
        </p:scale>
        <p:origin x="1476" y="66"/>
      </p:cViewPr>
      <p:guideLst>
        <p:guide orient="horz" pos="2160"/>
        <p:guide orient="horz" pos="255"/>
        <p:guide orient="horz" pos="1139"/>
        <p:guide orient="horz" pos="1094"/>
        <p:guide orient="horz" pos="4065"/>
        <p:guide orient="horz" pos="4201"/>
        <p:guide pos="2880"/>
        <p:guide pos="567"/>
        <p:guide pos="5193"/>
        <p:guide pos="5465"/>
      </p:guideLst>
    </p:cSldViewPr>
  </p:slideViewPr>
  <p:outlineViewPr>
    <p:cViewPr>
      <p:scale>
        <a:sx n="33" d="100"/>
        <a:sy n="33" d="100"/>
      </p:scale>
      <p:origin x="0" y="-1172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-5814"/>
    </p:cViewPr>
  </p:sorterViewPr>
  <p:notesViewPr>
    <p:cSldViewPr>
      <p:cViewPr varScale="1">
        <p:scale>
          <a:sx n="78" d="100"/>
          <a:sy n="78" d="100"/>
        </p:scale>
        <p:origin x="334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155D42-2721-4E57-9D11-C072DCF9A2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8671F32-5310-4AE8-9AF5-27FAAF8E1A02}">
      <dgm:prSet phldrT="[Texte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fr-FR" sz="2400" dirty="0" smtClean="0">
              <a:latin typeface="+mj-lt"/>
            </a:rPr>
            <a:t>Les résultats sont ils conformes aux objectifs fixés et/ou attendus? (</a:t>
          </a:r>
          <a:r>
            <a:rPr lang="fr-FR" sz="2400" i="1" dirty="0" smtClean="0">
              <a:latin typeface="+mj-lt"/>
            </a:rPr>
            <a:t>sont-ils </a:t>
          </a:r>
          <a:r>
            <a:rPr lang="fr-FR" sz="2800" b="1" i="1" u="sng" dirty="0" smtClean="0">
              <a:latin typeface="+mj-lt"/>
            </a:rPr>
            <a:t>efficaces</a:t>
          </a:r>
          <a:r>
            <a:rPr lang="fr-FR" sz="2400" i="1" dirty="0" smtClean="0">
              <a:latin typeface="+mj-lt"/>
            </a:rPr>
            <a:t>?</a:t>
          </a:r>
          <a:r>
            <a:rPr lang="fr-FR" sz="2400" dirty="0" smtClean="0">
              <a:latin typeface="+mj-lt"/>
            </a:rPr>
            <a:t>)</a:t>
          </a:r>
          <a:endParaRPr lang="fr-FR" sz="2400" dirty="0">
            <a:latin typeface="+mj-lt"/>
          </a:endParaRPr>
        </a:p>
      </dgm:t>
    </dgm:pt>
    <dgm:pt modelId="{60C71892-B10E-45C3-9B9C-02F93003C78A}" type="parTrans" cxnId="{F3D58A78-FD8E-4A2D-9AE4-9D45024B41A4}">
      <dgm:prSet/>
      <dgm:spPr/>
      <dgm:t>
        <a:bodyPr/>
        <a:lstStyle/>
        <a:p>
          <a:endParaRPr lang="fr-FR"/>
        </a:p>
      </dgm:t>
    </dgm:pt>
    <dgm:pt modelId="{718820DF-705E-4D1E-81DF-42968A52C8D2}" type="sibTrans" cxnId="{F3D58A78-FD8E-4A2D-9AE4-9D45024B41A4}">
      <dgm:prSet/>
      <dgm:spPr/>
      <dgm:t>
        <a:bodyPr/>
        <a:lstStyle/>
        <a:p>
          <a:endParaRPr lang="fr-FR"/>
        </a:p>
      </dgm:t>
    </dgm:pt>
    <dgm:pt modelId="{C613DBBA-99C6-4F52-B908-73D98792E504}">
      <dgm:prSet phldrT="[Texte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fr-FR" sz="2400" dirty="0" smtClean="0">
              <a:latin typeface="+mj-lt"/>
            </a:rPr>
            <a:t>Sont ils proportionnés aux ressources mises en œuvre? (</a:t>
          </a:r>
          <a:r>
            <a:rPr lang="fr-FR" sz="2400" i="1" dirty="0" smtClean="0">
              <a:latin typeface="+mj-lt"/>
            </a:rPr>
            <a:t>sont-ils </a:t>
          </a:r>
          <a:r>
            <a:rPr lang="fr-FR" sz="2800" b="1" i="1" u="sng" dirty="0" smtClean="0">
              <a:latin typeface="+mj-lt"/>
            </a:rPr>
            <a:t>efficients</a:t>
          </a:r>
          <a:r>
            <a:rPr lang="fr-FR" sz="2400" i="1" dirty="0" smtClean="0">
              <a:latin typeface="+mj-lt"/>
            </a:rPr>
            <a:t>?</a:t>
          </a:r>
          <a:r>
            <a:rPr lang="fr-FR" sz="2400" dirty="0" smtClean="0">
              <a:latin typeface="+mj-lt"/>
            </a:rPr>
            <a:t>)</a:t>
          </a:r>
          <a:endParaRPr lang="fr-FR" sz="2400" dirty="0">
            <a:latin typeface="+mj-lt"/>
          </a:endParaRPr>
        </a:p>
      </dgm:t>
    </dgm:pt>
    <dgm:pt modelId="{A864718E-04EE-4E87-A05D-DE2D6E5D5E33}" type="parTrans" cxnId="{D5C3FF43-F1C8-4A3B-9FB1-E777AFA0883A}">
      <dgm:prSet/>
      <dgm:spPr/>
      <dgm:t>
        <a:bodyPr/>
        <a:lstStyle/>
        <a:p>
          <a:endParaRPr lang="fr-FR"/>
        </a:p>
      </dgm:t>
    </dgm:pt>
    <dgm:pt modelId="{B4FBDD81-6399-4E1E-9A90-3F62A693066B}" type="sibTrans" cxnId="{D5C3FF43-F1C8-4A3B-9FB1-E777AFA0883A}">
      <dgm:prSet/>
      <dgm:spPr/>
      <dgm:t>
        <a:bodyPr/>
        <a:lstStyle/>
        <a:p>
          <a:endParaRPr lang="fr-FR"/>
        </a:p>
      </dgm:t>
    </dgm:pt>
    <dgm:pt modelId="{ABE8B6FD-2542-467D-91E1-7C6CDA344E49}">
      <dgm:prSet phldrT="[Texte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fr-FR" sz="2400" dirty="0" smtClean="0">
              <a:latin typeface="+mj-lt"/>
            </a:rPr>
            <a:t>Ces organismes consomment-ils le moins d’argent public possible (</a:t>
          </a:r>
          <a:r>
            <a:rPr lang="fr-FR" sz="2400" i="1" dirty="0" smtClean="0">
              <a:latin typeface="+mj-lt"/>
            </a:rPr>
            <a:t>sont-ils </a:t>
          </a:r>
          <a:r>
            <a:rPr lang="fr-FR" sz="2800" b="1" i="1" u="sng" dirty="0" smtClean="0">
              <a:latin typeface="+mj-lt"/>
            </a:rPr>
            <a:t>économes</a:t>
          </a:r>
          <a:r>
            <a:rPr lang="fr-FR" sz="2400" i="1" dirty="0" smtClean="0">
              <a:latin typeface="+mj-lt"/>
            </a:rPr>
            <a:t> ?</a:t>
          </a:r>
          <a:r>
            <a:rPr lang="fr-FR" sz="2400" dirty="0" smtClean="0">
              <a:latin typeface="+mj-lt"/>
            </a:rPr>
            <a:t>) </a:t>
          </a:r>
          <a:endParaRPr lang="fr-FR" sz="2400" dirty="0">
            <a:latin typeface="+mj-lt"/>
          </a:endParaRPr>
        </a:p>
      </dgm:t>
    </dgm:pt>
    <dgm:pt modelId="{A47299B9-3DE1-40BF-B93B-9F035386A046}" type="parTrans" cxnId="{9FD7EE14-12E5-4032-800C-ABCB2056CAEB}">
      <dgm:prSet/>
      <dgm:spPr/>
      <dgm:t>
        <a:bodyPr/>
        <a:lstStyle/>
        <a:p>
          <a:endParaRPr lang="fr-FR"/>
        </a:p>
      </dgm:t>
    </dgm:pt>
    <dgm:pt modelId="{E8B18825-70F5-4EF6-B2FA-9CE4BB382A1C}" type="sibTrans" cxnId="{9FD7EE14-12E5-4032-800C-ABCB2056CAEB}">
      <dgm:prSet/>
      <dgm:spPr/>
      <dgm:t>
        <a:bodyPr/>
        <a:lstStyle/>
        <a:p>
          <a:endParaRPr lang="fr-FR"/>
        </a:p>
      </dgm:t>
    </dgm:pt>
    <dgm:pt modelId="{D76AA23E-DE74-4B6D-9FC9-6B5F96E0699A}" type="pres">
      <dgm:prSet presAssocID="{AB155D42-2721-4E57-9D11-C072DCF9A2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E87DEE0-461E-427F-B3B3-CC54ECA18E23}" type="pres">
      <dgm:prSet presAssocID="{D8671F32-5310-4AE8-9AF5-27FAAF8E1A02}" presName="parentLin" presStyleCnt="0"/>
      <dgm:spPr/>
    </dgm:pt>
    <dgm:pt modelId="{69DD5A8B-0D1E-4039-B751-3E361885F824}" type="pres">
      <dgm:prSet presAssocID="{D8671F32-5310-4AE8-9AF5-27FAAF8E1A02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BD0AF8DC-F131-4410-B668-0575D1785352}" type="pres">
      <dgm:prSet presAssocID="{D8671F32-5310-4AE8-9AF5-27FAAF8E1A02}" presName="parentText" presStyleLbl="node1" presStyleIdx="0" presStyleCnt="3" custScaleX="121694" custScaleY="88315" custLinFactNeighborX="-1847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0063BE-949F-4FB7-81FE-98E00E398944}" type="pres">
      <dgm:prSet presAssocID="{D8671F32-5310-4AE8-9AF5-27FAAF8E1A02}" presName="negativeSpace" presStyleCnt="0"/>
      <dgm:spPr/>
    </dgm:pt>
    <dgm:pt modelId="{7125A34F-1866-4D58-853E-D9CFAF5DD269}" type="pres">
      <dgm:prSet presAssocID="{D8671F32-5310-4AE8-9AF5-27FAAF8E1A02}" presName="childText" presStyleLbl="conFgAcc1" presStyleIdx="0" presStyleCnt="3" custScaleY="79935">
        <dgm:presLayoutVars>
          <dgm:bulletEnabled val="1"/>
        </dgm:presLayoutVars>
      </dgm:prSet>
      <dgm:spPr/>
    </dgm:pt>
    <dgm:pt modelId="{0EB26AF1-7FB0-49FE-A7A4-5C0852ABE885}" type="pres">
      <dgm:prSet presAssocID="{718820DF-705E-4D1E-81DF-42968A52C8D2}" presName="spaceBetweenRectangles" presStyleCnt="0"/>
      <dgm:spPr/>
    </dgm:pt>
    <dgm:pt modelId="{EF07C59B-ED8C-4388-A93A-299FCC4E74F3}" type="pres">
      <dgm:prSet presAssocID="{C613DBBA-99C6-4F52-B908-73D98792E504}" presName="parentLin" presStyleCnt="0"/>
      <dgm:spPr/>
    </dgm:pt>
    <dgm:pt modelId="{F8A618F9-190B-4E4A-AD40-B3571AB2D4BA}" type="pres">
      <dgm:prSet presAssocID="{C613DBBA-99C6-4F52-B908-73D98792E504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B327609-8B7B-43D2-BEA4-E96FA3BE3B9A}" type="pres">
      <dgm:prSet presAssocID="{C613DBBA-99C6-4F52-B908-73D98792E504}" presName="parentText" presStyleLbl="node1" presStyleIdx="1" presStyleCnt="3" custScaleX="128835" custScaleY="103930" custLinFactNeighborX="-9951" custLinFactNeighborY="336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CBDAB7C-2BC0-4B96-8EDB-8F893C6E0A89}" type="pres">
      <dgm:prSet presAssocID="{C613DBBA-99C6-4F52-B908-73D98792E504}" presName="negativeSpace" presStyleCnt="0"/>
      <dgm:spPr/>
    </dgm:pt>
    <dgm:pt modelId="{0EA276BD-8003-4799-8C2D-21A87AB67344}" type="pres">
      <dgm:prSet presAssocID="{C613DBBA-99C6-4F52-B908-73D98792E504}" presName="childText" presStyleLbl="conFgAcc1" presStyleIdx="1" presStyleCnt="3" custScaleY="83955">
        <dgm:presLayoutVars>
          <dgm:bulletEnabled val="1"/>
        </dgm:presLayoutVars>
      </dgm:prSet>
      <dgm:spPr/>
    </dgm:pt>
    <dgm:pt modelId="{B0C639F8-2252-4B5C-B5BE-BE646D12EC42}" type="pres">
      <dgm:prSet presAssocID="{B4FBDD81-6399-4E1E-9A90-3F62A693066B}" presName="spaceBetweenRectangles" presStyleCnt="0"/>
      <dgm:spPr/>
    </dgm:pt>
    <dgm:pt modelId="{10D85D28-5FF2-493F-8834-7DD7433E964B}" type="pres">
      <dgm:prSet presAssocID="{ABE8B6FD-2542-467D-91E1-7C6CDA344E49}" presName="parentLin" presStyleCnt="0"/>
      <dgm:spPr/>
    </dgm:pt>
    <dgm:pt modelId="{C2908B00-73A5-4E34-BDE7-31D4C989B282}" type="pres">
      <dgm:prSet presAssocID="{ABE8B6FD-2542-467D-91E1-7C6CDA344E49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41C9ACC0-98F1-4C54-B9A0-6A60E9C00652}" type="pres">
      <dgm:prSet presAssocID="{ABE8B6FD-2542-467D-91E1-7C6CDA344E49}" presName="parentText" presStyleLbl="node1" presStyleIdx="2" presStyleCnt="3" custScaleX="136402" custScaleY="110584" custLinFactNeighborX="-1847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201765D-62C3-4DCE-8FCF-1D14E4262C56}" type="pres">
      <dgm:prSet presAssocID="{ABE8B6FD-2542-467D-91E1-7C6CDA344E49}" presName="negativeSpace" presStyleCnt="0"/>
      <dgm:spPr/>
    </dgm:pt>
    <dgm:pt modelId="{78E37FAF-1965-4AB4-818A-3C318818B9CE}" type="pres">
      <dgm:prSet presAssocID="{ABE8B6FD-2542-467D-91E1-7C6CDA344E49}" presName="childText" presStyleLbl="conFgAcc1" presStyleIdx="2" presStyleCnt="3" custScaleY="66264">
        <dgm:presLayoutVars>
          <dgm:bulletEnabled val="1"/>
        </dgm:presLayoutVars>
      </dgm:prSet>
      <dgm:spPr/>
    </dgm:pt>
  </dgm:ptLst>
  <dgm:cxnLst>
    <dgm:cxn modelId="{8B5CF5CE-4A9A-4BBD-8322-AC131AAB8F3E}" type="presOf" srcId="{C613DBBA-99C6-4F52-B908-73D98792E504}" destId="{2B327609-8B7B-43D2-BEA4-E96FA3BE3B9A}" srcOrd="1" destOrd="0" presId="urn:microsoft.com/office/officeart/2005/8/layout/list1"/>
    <dgm:cxn modelId="{D5C3FF43-F1C8-4A3B-9FB1-E777AFA0883A}" srcId="{AB155D42-2721-4E57-9D11-C072DCF9A27D}" destId="{C613DBBA-99C6-4F52-B908-73D98792E504}" srcOrd="1" destOrd="0" parTransId="{A864718E-04EE-4E87-A05D-DE2D6E5D5E33}" sibTransId="{B4FBDD81-6399-4E1E-9A90-3F62A693066B}"/>
    <dgm:cxn modelId="{2B1BFA23-E0A9-4C87-9524-03C8CD7A1E13}" type="presOf" srcId="{ABE8B6FD-2542-467D-91E1-7C6CDA344E49}" destId="{C2908B00-73A5-4E34-BDE7-31D4C989B282}" srcOrd="0" destOrd="0" presId="urn:microsoft.com/office/officeart/2005/8/layout/list1"/>
    <dgm:cxn modelId="{F2D141E5-1A86-428C-865D-F01362CA09EB}" type="presOf" srcId="{ABE8B6FD-2542-467D-91E1-7C6CDA344E49}" destId="{41C9ACC0-98F1-4C54-B9A0-6A60E9C00652}" srcOrd="1" destOrd="0" presId="urn:microsoft.com/office/officeart/2005/8/layout/list1"/>
    <dgm:cxn modelId="{A1D645D7-C479-45A1-B4D9-E9A4D549B4AE}" type="presOf" srcId="{AB155D42-2721-4E57-9D11-C072DCF9A27D}" destId="{D76AA23E-DE74-4B6D-9FC9-6B5F96E0699A}" srcOrd="0" destOrd="0" presId="urn:microsoft.com/office/officeart/2005/8/layout/list1"/>
    <dgm:cxn modelId="{7A76A100-13ED-4FE1-A969-797871FC5C6B}" type="presOf" srcId="{D8671F32-5310-4AE8-9AF5-27FAAF8E1A02}" destId="{69DD5A8B-0D1E-4039-B751-3E361885F824}" srcOrd="0" destOrd="0" presId="urn:microsoft.com/office/officeart/2005/8/layout/list1"/>
    <dgm:cxn modelId="{9FD7EE14-12E5-4032-800C-ABCB2056CAEB}" srcId="{AB155D42-2721-4E57-9D11-C072DCF9A27D}" destId="{ABE8B6FD-2542-467D-91E1-7C6CDA344E49}" srcOrd="2" destOrd="0" parTransId="{A47299B9-3DE1-40BF-B93B-9F035386A046}" sibTransId="{E8B18825-70F5-4EF6-B2FA-9CE4BB382A1C}"/>
    <dgm:cxn modelId="{0830F5E2-AA72-412B-9E5B-B62983D2058F}" type="presOf" srcId="{C613DBBA-99C6-4F52-B908-73D98792E504}" destId="{F8A618F9-190B-4E4A-AD40-B3571AB2D4BA}" srcOrd="0" destOrd="0" presId="urn:microsoft.com/office/officeart/2005/8/layout/list1"/>
    <dgm:cxn modelId="{940D1560-0B4D-4E39-A632-54FB59C4A1C4}" type="presOf" srcId="{D8671F32-5310-4AE8-9AF5-27FAAF8E1A02}" destId="{BD0AF8DC-F131-4410-B668-0575D1785352}" srcOrd="1" destOrd="0" presId="urn:microsoft.com/office/officeart/2005/8/layout/list1"/>
    <dgm:cxn modelId="{F3D58A78-FD8E-4A2D-9AE4-9D45024B41A4}" srcId="{AB155D42-2721-4E57-9D11-C072DCF9A27D}" destId="{D8671F32-5310-4AE8-9AF5-27FAAF8E1A02}" srcOrd="0" destOrd="0" parTransId="{60C71892-B10E-45C3-9B9C-02F93003C78A}" sibTransId="{718820DF-705E-4D1E-81DF-42968A52C8D2}"/>
    <dgm:cxn modelId="{81646FE2-2CC8-4F04-9F43-C08966569BD8}" type="presParOf" srcId="{D76AA23E-DE74-4B6D-9FC9-6B5F96E0699A}" destId="{3E87DEE0-461E-427F-B3B3-CC54ECA18E23}" srcOrd="0" destOrd="0" presId="urn:microsoft.com/office/officeart/2005/8/layout/list1"/>
    <dgm:cxn modelId="{EBD21E98-ED34-4258-A9C0-BB4CD3F10DC6}" type="presParOf" srcId="{3E87DEE0-461E-427F-B3B3-CC54ECA18E23}" destId="{69DD5A8B-0D1E-4039-B751-3E361885F824}" srcOrd="0" destOrd="0" presId="urn:microsoft.com/office/officeart/2005/8/layout/list1"/>
    <dgm:cxn modelId="{80060BE7-053B-4826-B83B-CFDA90106064}" type="presParOf" srcId="{3E87DEE0-461E-427F-B3B3-CC54ECA18E23}" destId="{BD0AF8DC-F131-4410-B668-0575D1785352}" srcOrd="1" destOrd="0" presId="urn:microsoft.com/office/officeart/2005/8/layout/list1"/>
    <dgm:cxn modelId="{5045CCCC-BFB6-4D7E-AC3A-4668E71A0B35}" type="presParOf" srcId="{D76AA23E-DE74-4B6D-9FC9-6B5F96E0699A}" destId="{B30063BE-949F-4FB7-81FE-98E00E398944}" srcOrd="1" destOrd="0" presId="urn:microsoft.com/office/officeart/2005/8/layout/list1"/>
    <dgm:cxn modelId="{958F5A13-93E5-44F7-9592-55B0044B8BCE}" type="presParOf" srcId="{D76AA23E-DE74-4B6D-9FC9-6B5F96E0699A}" destId="{7125A34F-1866-4D58-853E-D9CFAF5DD269}" srcOrd="2" destOrd="0" presId="urn:microsoft.com/office/officeart/2005/8/layout/list1"/>
    <dgm:cxn modelId="{4825B7D6-C251-4FD2-9928-B5D30ED3B738}" type="presParOf" srcId="{D76AA23E-DE74-4B6D-9FC9-6B5F96E0699A}" destId="{0EB26AF1-7FB0-49FE-A7A4-5C0852ABE885}" srcOrd="3" destOrd="0" presId="urn:microsoft.com/office/officeart/2005/8/layout/list1"/>
    <dgm:cxn modelId="{F656B133-C303-4B56-881F-8AC8E1E2445D}" type="presParOf" srcId="{D76AA23E-DE74-4B6D-9FC9-6B5F96E0699A}" destId="{EF07C59B-ED8C-4388-A93A-299FCC4E74F3}" srcOrd="4" destOrd="0" presId="urn:microsoft.com/office/officeart/2005/8/layout/list1"/>
    <dgm:cxn modelId="{262388FE-968C-4382-BCD7-CCB0B516BC4C}" type="presParOf" srcId="{EF07C59B-ED8C-4388-A93A-299FCC4E74F3}" destId="{F8A618F9-190B-4E4A-AD40-B3571AB2D4BA}" srcOrd="0" destOrd="0" presId="urn:microsoft.com/office/officeart/2005/8/layout/list1"/>
    <dgm:cxn modelId="{97A680BF-A016-4F0A-81B4-9CA7A29F346A}" type="presParOf" srcId="{EF07C59B-ED8C-4388-A93A-299FCC4E74F3}" destId="{2B327609-8B7B-43D2-BEA4-E96FA3BE3B9A}" srcOrd="1" destOrd="0" presId="urn:microsoft.com/office/officeart/2005/8/layout/list1"/>
    <dgm:cxn modelId="{DFAD6688-9282-4A28-94B3-ABBF4CB6B73B}" type="presParOf" srcId="{D76AA23E-DE74-4B6D-9FC9-6B5F96E0699A}" destId="{9CBDAB7C-2BC0-4B96-8EDB-8F893C6E0A89}" srcOrd="5" destOrd="0" presId="urn:microsoft.com/office/officeart/2005/8/layout/list1"/>
    <dgm:cxn modelId="{4B7B18DE-EDE3-4B28-BE20-4EF08FBBB9E6}" type="presParOf" srcId="{D76AA23E-DE74-4B6D-9FC9-6B5F96E0699A}" destId="{0EA276BD-8003-4799-8C2D-21A87AB67344}" srcOrd="6" destOrd="0" presId="urn:microsoft.com/office/officeart/2005/8/layout/list1"/>
    <dgm:cxn modelId="{1EE6AE45-88CF-4A53-B7B8-5E24888088A1}" type="presParOf" srcId="{D76AA23E-DE74-4B6D-9FC9-6B5F96E0699A}" destId="{B0C639F8-2252-4B5C-B5BE-BE646D12EC42}" srcOrd="7" destOrd="0" presId="urn:microsoft.com/office/officeart/2005/8/layout/list1"/>
    <dgm:cxn modelId="{5BD0EF49-77A8-4BC3-891D-1DF1483FD6FD}" type="presParOf" srcId="{D76AA23E-DE74-4B6D-9FC9-6B5F96E0699A}" destId="{10D85D28-5FF2-493F-8834-7DD7433E964B}" srcOrd="8" destOrd="0" presId="urn:microsoft.com/office/officeart/2005/8/layout/list1"/>
    <dgm:cxn modelId="{2A4D0DCD-DD02-414A-BE0A-02CA75830DC6}" type="presParOf" srcId="{10D85D28-5FF2-493F-8834-7DD7433E964B}" destId="{C2908B00-73A5-4E34-BDE7-31D4C989B282}" srcOrd="0" destOrd="0" presId="urn:microsoft.com/office/officeart/2005/8/layout/list1"/>
    <dgm:cxn modelId="{0BCB5C07-8223-43EE-A3C7-B5E970EB5223}" type="presParOf" srcId="{10D85D28-5FF2-493F-8834-7DD7433E964B}" destId="{41C9ACC0-98F1-4C54-B9A0-6A60E9C00652}" srcOrd="1" destOrd="0" presId="urn:microsoft.com/office/officeart/2005/8/layout/list1"/>
    <dgm:cxn modelId="{C68B5B0C-2C7E-441B-BE2F-570E91A504C7}" type="presParOf" srcId="{D76AA23E-DE74-4B6D-9FC9-6B5F96E0699A}" destId="{6201765D-62C3-4DCE-8FCF-1D14E4262C56}" srcOrd="9" destOrd="0" presId="urn:microsoft.com/office/officeart/2005/8/layout/list1"/>
    <dgm:cxn modelId="{DB58FFD0-B18B-4CF1-B57D-61FC65C5BBB8}" type="presParOf" srcId="{D76AA23E-DE74-4B6D-9FC9-6B5F96E0699A}" destId="{78E37FAF-1965-4AB4-818A-3C318818B9CE}" srcOrd="10" destOrd="0" presId="urn:microsoft.com/office/officeart/2005/8/layout/list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02A904-9D82-4E4A-B663-66C7973C8B2E}" type="doc">
      <dgm:prSet loTypeId="urn:microsoft.com/office/officeart/2005/8/layout/h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3CB8A2A-27BC-4E39-A62C-7D6506EAA0CE}">
      <dgm:prSet phldrT="[Texte]" custT="1"/>
      <dgm:spPr/>
      <dgm:t>
        <a:bodyPr/>
        <a:lstStyle/>
        <a:p>
          <a:r>
            <a:rPr lang="fr-FR" sz="2800" b="1" dirty="0" smtClean="0">
              <a:latin typeface="+mj-lt"/>
            </a:rPr>
            <a:t>Indépendance</a:t>
          </a:r>
          <a:endParaRPr lang="fr-FR" sz="2800" b="1" dirty="0">
            <a:latin typeface="+mj-lt"/>
          </a:endParaRPr>
        </a:p>
      </dgm:t>
    </dgm:pt>
    <dgm:pt modelId="{44B9EECD-C559-4352-A1F3-EC3D184B4E21}" type="parTrans" cxnId="{CC6D7A1E-3D96-462A-B1C4-08894E5FFEDD}">
      <dgm:prSet/>
      <dgm:spPr/>
      <dgm:t>
        <a:bodyPr/>
        <a:lstStyle/>
        <a:p>
          <a:endParaRPr lang="fr-FR" sz="1800">
            <a:latin typeface="+mj-lt"/>
          </a:endParaRPr>
        </a:p>
      </dgm:t>
    </dgm:pt>
    <dgm:pt modelId="{AF57A9E7-17F7-4237-B83D-1327268052D3}" type="sibTrans" cxnId="{CC6D7A1E-3D96-462A-B1C4-08894E5FFEDD}">
      <dgm:prSet/>
      <dgm:spPr/>
      <dgm:t>
        <a:bodyPr/>
        <a:lstStyle/>
        <a:p>
          <a:endParaRPr lang="fr-FR" sz="1800">
            <a:latin typeface="+mj-lt"/>
          </a:endParaRPr>
        </a:p>
      </dgm:t>
    </dgm:pt>
    <dgm:pt modelId="{0CBCE69E-09E7-48B5-BA6F-89CB8A92D3E2}">
      <dgm:prSet phldrT="[Texte]" custT="1"/>
      <dgm:spPr/>
      <dgm:t>
        <a:bodyPr/>
        <a:lstStyle/>
        <a:p>
          <a:pPr>
            <a:spcAft>
              <a:spcPts val="600"/>
            </a:spcAft>
          </a:pPr>
          <a:r>
            <a:rPr lang="fr-FR" sz="2000" i="1" dirty="0" smtClean="0">
              <a:latin typeface="+mj-lt"/>
            </a:rPr>
            <a:t>Le président de la chambre arrête la liste des organismes soumis au contrôle</a:t>
          </a:r>
          <a:endParaRPr lang="fr-FR" sz="2000" i="1" dirty="0">
            <a:latin typeface="+mj-lt"/>
          </a:endParaRPr>
        </a:p>
      </dgm:t>
    </dgm:pt>
    <dgm:pt modelId="{1D5D8A7B-056E-497F-818A-AC38CED103A2}" type="parTrans" cxnId="{E1CA1799-4994-46A0-AA9B-548AF25FDF27}">
      <dgm:prSet/>
      <dgm:spPr/>
      <dgm:t>
        <a:bodyPr/>
        <a:lstStyle/>
        <a:p>
          <a:endParaRPr lang="fr-FR" sz="1800">
            <a:latin typeface="+mj-lt"/>
          </a:endParaRPr>
        </a:p>
      </dgm:t>
    </dgm:pt>
    <dgm:pt modelId="{9BFF458A-3164-4A88-BCA2-14CED65B16E7}" type="sibTrans" cxnId="{E1CA1799-4994-46A0-AA9B-548AF25FDF27}">
      <dgm:prSet/>
      <dgm:spPr/>
      <dgm:t>
        <a:bodyPr/>
        <a:lstStyle/>
        <a:p>
          <a:endParaRPr lang="fr-FR" sz="1800">
            <a:latin typeface="+mj-lt"/>
          </a:endParaRPr>
        </a:p>
      </dgm:t>
    </dgm:pt>
    <dgm:pt modelId="{4E5476B0-96CD-43BB-BD63-B5748DD79D63}">
      <dgm:prSet phldrT="[Texte]" custT="1"/>
      <dgm:spPr/>
      <dgm:t>
        <a:bodyPr/>
        <a:lstStyle/>
        <a:p>
          <a:r>
            <a:rPr lang="fr-FR" sz="2800" b="1" dirty="0" smtClean="0">
              <a:latin typeface="+mj-lt"/>
            </a:rPr>
            <a:t>Contradiction</a:t>
          </a:r>
          <a:endParaRPr lang="fr-FR" sz="2800" b="1" dirty="0">
            <a:latin typeface="+mj-lt"/>
          </a:endParaRPr>
        </a:p>
      </dgm:t>
    </dgm:pt>
    <dgm:pt modelId="{CA4E8C67-F0A5-40E0-B71B-C8BFD656289C}" type="parTrans" cxnId="{62F9A17B-72BA-4164-B135-EE4AE9D4A290}">
      <dgm:prSet/>
      <dgm:spPr/>
      <dgm:t>
        <a:bodyPr/>
        <a:lstStyle/>
        <a:p>
          <a:endParaRPr lang="fr-FR" sz="1800">
            <a:latin typeface="+mj-lt"/>
          </a:endParaRPr>
        </a:p>
      </dgm:t>
    </dgm:pt>
    <dgm:pt modelId="{58CBB06D-57FF-4ECF-9808-75B288C4BA45}" type="sibTrans" cxnId="{62F9A17B-72BA-4164-B135-EE4AE9D4A290}">
      <dgm:prSet/>
      <dgm:spPr/>
      <dgm:t>
        <a:bodyPr/>
        <a:lstStyle/>
        <a:p>
          <a:endParaRPr lang="fr-FR" sz="1800">
            <a:latin typeface="+mj-lt"/>
          </a:endParaRPr>
        </a:p>
      </dgm:t>
    </dgm:pt>
    <dgm:pt modelId="{A77D651B-051F-4A1A-B668-C23AB8A134AC}">
      <dgm:prSet phldrT="[Texte]" custT="1"/>
      <dgm:spPr/>
      <dgm:t>
        <a:bodyPr/>
        <a:lstStyle/>
        <a:p>
          <a:pPr>
            <a:spcAft>
              <a:spcPts val="600"/>
            </a:spcAft>
          </a:pPr>
          <a:r>
            <a:rPr lang="fr-FR" sz="2000" i="1" dirty="0" smtClean="0">
              <a:latin typeface="+mj-lt"/>
            </a:rPr>
            <a:t>L’instruction se fait sur pièces et sur place</a:t>
          </a:r>
          <a:endParaRPr lang="fr-FR" sz="2000" i="1" dirty="0">
            <a:latin typeface="+mj-lt"/>
          </a:endParaRPr>
        </a:p>
      </dgm:t>
    </dgm:pt>
    <dgm:pt modelId="{832A7EBC-011D-4147-943D-7D10900F3B7C}" type="parTrans" cxnId="{FECD5D3D-58C7-4255-B401-8292268CC303}">
      <dgm:prSet/>
      <dgm:spPr/>
      <dgm:t>
        <a:bodyPr/>
        <a:lstStyle/>
        <a:p>
          <a:endParaRPr lang="fr-FR" sz="1800">
            <a:latin typeface="+mj-lt"/>
          </a:endParaRPr>
        </a:p>
      </dgm:t>
    </dgm:pt>
    <dgm:pt modelId="{541EDA79-9789-4D8E-BF36-085396F9430F}" type="sibTrans" cxnId="{FECD5D3D-58C7-4255-B401-8292268CC303}">
      <dgm:prSet/>
      <dgm:spPr/>
      <dgm:t>
        <a:bodyPr/>
        <a:lstStyle/>
        <a:p>
          <a:endParaRPr lang="fr-FR" sz="1800">
            <a:latin typeface="+mj-lt"/>
          </a:endParaRPr>
        </a:p>
      </dgm:t>
    </dgm:pt>
    <dgm:pt modelId="{166DD7D8-AEB7-4736-9C69-34A9DE849FA9}">
      <dgm:prSet phldrT="[Texte]" custT="1"/>
      <dgm:spPr/>
      <dgm:t>
        <a:bodyPr/>
        <a:lstStyle/>
        <a:p>
          <a:r>
            <a:rPr lang="fr-FR" sz="2800" b="1" dirty="0" smtClean="0">
              <a:latin typeface="+mj-lt"/>
            </a:rPr>
            <a:t>Collégialité</a:t>
          </a:r>
          <a:endParaRPr lang="fr-FR" sz="2800" b="1" dirty="0">
            <a:latin typeface="+mj-lt"/>
          </a:endParaRPr>
        </a:p>
      </dgm:t>
    </dgm:pt>
    <dgm:pt modelId="{A3F49176-E6DC-4828-BAB8-274D63DBE238}" type="parTrans" cxnId="{4FA4C9FF-C461-475E-AFCF-8432C40BC256}">
      <dgm:prSet/>
      <dgm:spPr/>
      <dgm:t>
        <a:bodyPr/>
        <a:lstStyle/>
        <a:p>
          <a:endParaRPr lang="fr-FR" sz="1800">
            <a:latin typeface="+mj-lt"/>
          </a:endParaRPr>
        </a:p>
      </dgm:t>
    </dgm:pt>
    <dgm:pt modelId="{0095FA14-DD53-4DFF-89E7-6F1021E85301}" type="sibTrans" cxnId="{4FA4C9FF-C461-475E-AFCF-8432C40BC256}">
      <dgm:prSet/>
      <dgm:spPr/>
      <dgm:t>
        <a:bodyPr/>
        <a:lstStyle/>
        <a:p>
          <a:endParaRPr lang="fr-FR" sz="1800">
            <a:latin typeface="+mj-lt"/>
          </a:endParaRPr>
        </a:p>
      </dgm:t>
    </dgm:pt>
    <dgm:pt modelId="{E494B309-ECCB-4B50-92C2-D4D5171ECC60}">
      <dgm:prSet phldrT="[Texte]" custT="1"/>
      <dgm:spPr/>
      <dgm:t>
        <a:bodyPr/>
        <a:lstStyle/>
        <a:p>
          <a:r>
            <a:rPr lang="fr-FR" sz="2000" i="1" dirty="0" smtClean="0">
              <a:latin typeface="+mj-lt"/>
            </a:rPr>
            <a:t>Toutes les productions de la chambre sont le fruit d’un travail collectif</a:t>
          </a:r>
          <a:endParaRPr lang="fr-FR" sz="2000" i="1" dirty="0">
            <a:latin typeface="+mj-lt"/>
          </a:endParaRPr>
        </a:p>
      </dgm:t>
    </dgm:pt>
    <dgm:pt modelId="{147D78DB-4168-47D8-8E2C-31838926B1D4}" type="parTrans" cxnId="{3851F5B1-5F36-41A7-A45B-9A33E1E613E6}">
      <dgm:prSet/>
      <dgm:spPr/>
      <dgm:t>
        <a:bodyPr/>
        <a:lstStyle/>
        <a:p>
          <a:endParaRPr lang="fr-FR" sz="1800">
            <a:latin typeface="+mj-lt"/>
          </a:endParaRPr>
        </a:p>
      </dgm:t>
    </dgm:pt>
    <dgm:pt modelId="{AFCA2900-3F30-4273-BB16-8D6943CC2232}" type="sibTrans" cxnId="{3851F5B1-5F36-41A7-A45B-9A33E1E613E6}">
      <dgm:prSet/>
      <dgm:spPr/>
      <dgm:t>
        <a:bodyPr/>
        <a:lstStyle/>
        <a:p>
          <a:endParaRPr lang="fr-FR" sz="1800">
            <a:latin typeface="+mj-lt"/>
          </a:endParaRPr>
        </a:p>
      </dgm:t>
    </dgm:pt>
    <dgm:pt modelId="{B85945D6-0A50-4F2B-873E-AEA6E69E4E59}">
      <dgm:prSet phldrT="[Texte]" custT="1"/>
      <dgm:spPr/>
      <dgm:t>
        <a:bodyPr/>
        <a:lstStyle/>
        <a:p>
          <a:pPr>
            <a:spcAft>
              <a:spcPct val="15000"/>
            </a:spcAft>
          </a:pPr>
          <a:r>
            <a:rPr lang="fr-FR" sz="2000" i="1" dirty="0" smtClean="0">
              <a:latin typeface="+mj-lt"/>
            </a:rPr>
            <a:t>Les magistrats instructeurs sont inamovibles </a:t>
          </a:r>
          <a:endParaRPr lang="fr-FR" sz="2000" i="1" dirty="0">
            <a:latin typeface="+mj-lt"/>
          </a:endParaRPr>
        </a:p>
      </dgm:t>
    </dgm:pt>
    <dgm:pt modelId="{F9829AA4-B34A-48B0-A797-232B31830CA9}" type="parTrans" cxnId="{B670EAC1-51FD-470A-857D-E35F4B812500}">
      <dgm:prSet/>
      <dgm:spPr/>
      <dgm:t>
        <a:bodyPr/>
        <a:lstStyle/>
        <a:p>
          <a:endParaRPr lang="fr-FR" sz="1800">
            <a:latin typeface="+mj-lt"/>
          </a:endParaRPr>
        </a:p>
      </dgm:t>
    </dgm:pt>
    <dgm:pt modelId="{F0CBDB2D-ED48-4A51-92C3-CD89F1E13929}" type="sibTrans" cxnId="{B670EAC1-51FD-470A-857D-E35F4B812500}">
      <dgm:prSet/>
      <dgm:spPr/>
      <dgm:t>
        <a:bodyPr/>
        <a:lstStyle/>
        <a:p>
          <a:endParaRPr lang="fr-FR" sz="1800">
            <a:latin typeface="+mj-lt"/>
          </a:endParaRPr>
        </a:p>
      </dgm:t>
    </dgm:pt>
    <dgm:pt modelId="{B0E49F11-2891-4FCF-BD7C-0A4F532A9C7A}">
      <dgm:prSet phldrT="[Texte]" custT="1"/>
      <dgm:spPr/>
      <dgm:t>
        <a:bodyPr/>
        <a:lstStyle/>
        <a:p>
          <a:pPr>
            <a:spcAft>
              <a:spcPct val="15000"/>
            </a:spcAft>
          </a:pPr>
          <a:r>
            <a:rPr lang="fr-FR" sz="2000" i="1" dirty="0" smtClean="0">
              <a:latin typeface="+mj-lt"/>
            </a:rPr>
            <a:t>À toutes les étapes de la procédure, les contrôlés sont invités à présenter leurs observations</a:t>
          </a:r>
          <a:endParaRPr lang="fr-FR" sz="2000" i="1" dirty="0">
            <a:latin typeface="+mj-lt"/>
          </a:endParaRPr>
        </a:p>
      </dgm:t>
    </dgm:pt>
    <dgm:pt modelId="{2DE72F62-3E24-466C-8BD2-DFE1B317B413}" type="parTrans" cxnId="{758D40BA-2508-49F3-99A6-0899310B2926}">
      <dgm:prSet/>
      <dgm:spPr/>
      <dgm:t>
        <a:bodyPr/>
        <a:lstStyle/>
        <a:p>
          <a:endParaRPr lang="fr-FR" sz="1800">
            <a:latin typeface="+mj-lt"/>
          </a:endParaRPr>
        </a:p>
      </dgm:t>
    </dgm:pt>
    <dgm:pt modelId="{752448E0-6251-4DCB-AF88-796E503F3BFF}" type="sibTrans" cxnId="{758D40BA-2508-49F3-99A6-0899310B2926}">
      <dgm:prSet/>
      <dgm:spPr/>
      <dgm:t>
        <a:bodyPr/>
        <a:lstStyle/>
        <a:p>
          <a:endParaRPr lang="fr-FR" sz="1800">
            <a:latin typeface="+mj-lt"/>
          </a:endParaRPr>
        </a:p>
      </dgm:t>
    </dgm:pt>
    <dgm:pt modelId="{E85E77E4-FF28-4534-BDAE-EDE7DAE4D6F0}">
      <dgm:prSet phldrT="[Texte]" custT="1"/>
      <dgm:spPr/>
      <dgm:t>
        <a:bodyPr/>
        <a:lstStyle/>
        <a:p>
          <a:r>
            <a:rPr lang="fr-FR" sz="2000" i="1" dirty="0" smtClean="0">
              <a:latin typeface="+mj-lt"/>
            </a:rPr>
            <a:t>Réalisé dans le respect des normes professionnelles</a:t>
          </a:r>
          <a:endParaRPr lang="fr-FR" sz="2000" i="1" dirty="0">
            <a:latin typeface="+mj-lt"/>
          </a:endParaRPr>
        </a:p>
      </dgm:t>
    </dgm:pt>
    <dgm:pt modelId="{8BF30EB0-D95F-495D-94C4-1A662B675213}" type="parTrans" cxnId="{EC83C865-E29B-421E-9325-5CC96FFCA3A8}">
      <dgm:prSet/>
      <dgm:spPr/>
      <dgm:t>
        <a:bodyPr/>
        <a:lstStyle/>
        <a:p>
          <a:endParaRPr lang="fr-FR"/>
        </a:p>
      </dgm:t>
    </dgm:pt>
    <dgm:pt modelId="{7C3EC5BB-1380-44F6-ADB9-BAC3FFFCC393}" type="sibTrans" cxnId="{EC83C865-E29B-421E-9325-5CC96FFCA3A8}">
      <dgm:prSet/>
      <dgm:spPr/>
      <dgm:t>
        <a:bodyPr/>
        <a:lstStyle/>
        <a:p>
          <a:endParaRPr lang="fr-FR"/>
        </a:p>
      </dgm:t>
    </dgm:pt>
    <dgm:pt modelId="{718BECCA-55D8-4067-A2C4-A7F3881960CF}" type="pres">
      <dgm:prSet presAssocID="{F802A904-9D82-4E4A-B663-66C7973C8B2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CCFEE16-7FD2-4B55-B1DD-945EDCAF9618}" type="pres">
      <dgm:prSet presAssocID="{73CB8A2A-27BC-4E39-A62C-7D6506EAA0CE}" presName="composite" presStyleCnt="0"/>
      <dgm:spPr/>
      <dgm:t>
        <a:bodyPr/>
        <a:lstStyle/>
        <a:p>
          <a:endParaRPr lang="fr-FR"/>
        </a:p>
      </dgm:t>
    </dgm:pt>
    <dgm:pt modelId="{07FD685E-A190-4E34-A05B-5519F4C71F12}" type="pres">
      <dgm:prSet presAssocID="{73CB8A2A-27BC-4E39-A62C-7D6506EAA0C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54EC8E5-1D46-4C1A-87F3-99F65EEAF600}" type="pres">
      <dgm:prSet presAssocID="{73CB8A2A-27BC-4E39-A62C-7D6506EAA0C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2466B09-0CF7-472E-A2A4-7BE129C26970}" type="pres">
      <dgm:prSet presAssocID="{AF57A9E7-17F7-4237-B83D-1327268052D3}" presName="space" presStyleCnt="0"/>
      <dgm:spPr/>
      <dgm:t>
        <a:bodyPr/>
        <a:lstStyle/>
        <a:p>
          <a:endParaRPr lang="fr-FR"/>
        </a:p>
      </dgm:t>
    </dgm:pt>
    <dgm:pt modelId="{9A797BE4-CD29-42D2-A20B-568EC7F189BA}" type="pres">
      <dgm:prSet presAssocID="{4E5476B0-96CD-43BB-BD63-B5748DD79D63}" presName="composite" presStyleCnt="0"/>
      <dgm:spPr/>
      <dgm:t>
        <a:bodyPr/>
        <a:lstStyle/>
        <a:p>
          <a:endParaRPr lang="fr-FR"/>
        </a:p>
      </dgm:t>
    </dgm:pt>
    <dgm:pt modelId="{52700AE9-EB51-473A-92AE-66D0F52599F5}" type="pres">
      <dgm:prSet presAssocID="{4E5476B0-96CD-43BB-BD63-B5748DD79D6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F3E5EC-647D-4A2E-ACDF-4955BD844870}" type="pres">
      <dgm:prSet presAssocID="{4E5476B0-96CD-43BB-BD63-B5748DD79D63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6E22E2-7156-4B16-81D9-8D3B473E8AC4}" type="pres">
      <dgm:prSet presAssocID="{58CBB06D-57FF-4ECF-9808-75B288C4BA45}" presName="space" presStyleCnt="0"/>
      <dgm:spPr/>
      <dgm:t>
        <a:bodyPr/>
        <a:lstStyle/>
        <a:p>
          <a:endParaRPr lang="fr-FR"/>
        </a:p>
      </dgm:t>
    </dgm:pt>
    <dgm:pt modelId="{543D200D-6D4E-4ACF-9039-AFA097792634}" type="pres">
      <dgm:prSet presAssocID="{166DD7D8-AEB7-4736-9C69-34A9DE849FA9}" presName="composite" presStyleCnt="0"/>
      <dgm:spPr/>
      <dgm:t>
        <a:bodyPr/>
        <a:lstStyle/>
        <a:p>
          <a:endParaRPr lang="fr-FR"/>
        </a:p>
      </dgm:t>
    </dgm:pt>
    <dgm:pt modelId="{544EBABC-5217-4C87-A8D5-3A6A7C6EA454}" type="pres">
      <dgm:prSet presAssocID="{166DD7D8-AEB7-4736-9C69-34A9DE849FA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B4EB7ED-5FA7-4F01-A64A-A8643B10E51F}" type="pres">
      <dgm:prSet presAssocID="{166DD7D8-AEB7-4736-9C69-34A9DE849FA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C83C865-E29B-421E-9325-5CC96FFCA3A8}" srcId="{166DD7D8-AEB7-4736-9C69-34A9DE849FA9}" destId="{E85E77E4-FF28-4534-BDAE-EDE7DAE4D6F0}" srcOrd="1" destOrd="0" parTransId="{8BF30EB0-D95F-495D-94C4-1A662B675213}" sibTransId="{7C3EC5BB-1380-44F6-ADB9-BAC3FFFCC393}"/>
    <dgm:cxn modelId="{ABEDF3DE-5F0C-4C1D-BAC9-7F57F1622957}" type="presOf" srcId="{B0E49F11-2891-4FCF-BD7C-0A4F532A9C7A}" destId="{99F3E5EC-647D-4A2E-ACDF-4955BD844870}" srcOrd="0" destOrd="1" presId="urn:microsoft.com/office/officeart/2005/8/layout/hList1"/>
    <dgm:cxn modelId="{1B1DB037-39E2-4C04-BF1A-78E1696C7F26}" type="presOf" srcId="{4E5476B0-96CD-43BB-BD63-B5748DD79D63}" destId="{52700AE9-EB51-473A-92AE-66D0F52599F5}" srcOrd="0" destOrd="0" presId="urn:microsoft.com/office/officeart/2005/8/layout/hList1"/>
    <dgm:cxn modelId="{233F8B97-3F73-45B3-833F-0BCBD2564278}" type="presOf" srcId="{F802A904-9D82-4E4A-B663-66C7973C8B2E}" destId="{718BECCA-55D8-4067-A2C4-A7F3881960CF}" srcOrd="0" destOrd="0" presId="urn:microsoft.com/office/officeart/2005/8/layout/hList1"/>
    <dgm:cxn modelId="{DF2FD848-B02E-4C33-9112-52FA92753B15}" type="presOf" srcId="{166DD7D8-AEB7-4736-9C69-34A9DE849FA9}" destId="{544EBABC-5217-4C87-A8D5-3A6A7C6EA454}" srcOrd="0" destOrd="0" presId="urn:microsoft.com/office/officeart/2005/8/layout/hList1"/>
    <dgm:cxn modelId="{3851F5B1-5F36-41A7-A45B-9A33E1E613E6}" srcId="{166DD7D8-AEB7-4736-9C69-34A9DE849FA9}" destId="{E494B309-ECCB-4B50-92C2-D4D5171ECC60}" srcOrd="0" destOrd="0" parTransId="{147D78DB-4168-47D8-8E2C-31838926B1D4}" sibTransId="{AFCA2900-3F30-4273-BB16-8D6943CC2232}"/>
    <dgm:cxn modelId="{F31D1CDD-4B60-446A-9AC7-73BDB5067B44}" type="presOf" srcId="{E85E77E4-FF28-4534-BDAE-EDE7DAE4D6F0}" destId="{0B4EB7ED-5FA7-4F01-A64A-A8643B10E51F}" srcOrd="0" destOrd="1" presId="urn:microsoft.com/office/officeart/2005/8/layout/hList1"/>
    <dgm:cxn modelId="{E5C6D5CB-66C6-4C74-BC7A-3B834EAD61B8}" type="presOf" srcId="{0CBCE69E-09E7-48B5-BA6F-89CB8A92D3E2}" destId="{254EC8E5-1D46-4C1A-87F3-99F65EEAF600}" srcOrd="0" destOrd="0" presId="urn:microsoft.com/office/officeart/2005/8/layout/hList1"/>
    <dgm:cxn modelId="{CC6D7A1E-3D96-462A-B1C4-08894E5FFEDD}" srcId="{F802A904-9D82-4E4A-B663-66C7973C8B2E}" destId="{73CB8A2A-27BC-4E39-A62C-7D6506EAA0CE}" srcOrd="0" destOrd="0" parTransId="{44B9EECD-C559-4352-A1F3-EC3D184B4E21}" sibTransId="{AF57A9E7-17F7-4237-B83D-1327268052D3}"/>
    <dgm:cxn modelId="{4ACE52EF-AA5D-4F51-A57F-7DB5349FC4D4}" type="presOf" srcId="{B85945D6-0A50-4F2B-873E-AEA6E69E4E59}" destId="{254EC8E5-1D46-4C1A-87F3-99F65EEAF600}" srcOrd="0" destOrd="1" presId="urn:microsoft.com/office/officeart/2005/8/layout/hList1"/>
    <dgm:cxn modelId="{62F9A17B-72BA-4164-B135-EE4AE9D4A290}" srcId="{F802A904-9D82-4E4A-B663-66C7973C8B2E}" destId="{4E5476B0-96CD-43BB-BD63-B5748DD79D63}" srcOrd="1" destOrd="0" parTransId="{CA4E8C67-F0A5-40E0-B71B-C8BFD656289C}" sibTransId="{58CBB06D-57FF-4ECF-9808-75B288C4BA45}"/>
    <dgm:cxn modelId="{4FA4C9FF-C461-475E-AFCF-8432C40BC256}" srcId="{F802A904-9D82-4E4A-B663-66C7973C8B2E}" destId="{166DD7D8-AEB7-4736-9C69-34A9DE849FA9}" srcOrd="2" destOrd="0" parTransId="{A3F49176-E6DC-4828-BAB8-274D63DBE238}" sibTransId="{0095FA14-DD53-4DFF-89E7-6F1021E85301}"/>
    <dgm:cxn modelId="{B670EAC1-51FD-470A-857D-E35F4B812500}" srcId="{73CB8A2A-27BC-4E39-A62C-7D6506EAA0CE}" destId="{B85945D6-0A50-4F2B-873E-AEA6E69E4E59}" srcOrd="1" destOrd="0" parTransId="{F9829AA4-B34A-48B0-A797-232B31830CA9}" sibTransId="{F0CBDB2D-ED48-4A51-92C3-CD89F1E13929}"/>
    <dgm:cxn modelId="{EE112FB7-52EF-4513-8567-2AA9C55A468E}" type="presOf" srcId="{E494B309-ECCB-4B50-92C2-D4D5171ECC60}" destId="{0B4EB7ED-5FA7-4F01-A64A-A8643B10E51F}" srcOrd="0" destOrd="0" presId="urn:microsoft.com/office/officeart/2005/8/layout/hList1"/>
    <dgm:cxn modelId="{E2124EA6-545A-48CF-94FB-77699BB1DBE8}" type="presOf" srcId="{A77D651B-051F-4A1A-B668-C23AB8A134AC}" destId="{99F3E5EC-647D-4A2E-ACDF-4955BD844870}" srcOrd="0" destOrd="0" presId="urn:microsoft.com/office/officeart/2005/8/layout/hList1"/>
    <dgm:cxn modelId="{758D40BA-2508-49F3-99A6-0899310B2926}" srcId="{4E5476B0-96CD-43BB-BD63-B5748DD79D63}" destId="{B0E49F11-2891-4FCF-BD7C-0A4F532A9C7A}" srcOrd="1" destOrd="0" parTransId="{2DE72F62-3E24-466C-8BD2-DFE1B317B413}" sibTransId="{752448E0-6251-4DCB-AF88-796E503F3BFF}"/>
    <dgm:cxn modelId="{471C52BF-CB88-4EF8-A22E-8AE65704B212}" type="presOf" srcId="{73CB8A2A-27BC-4E39-A62C-7D6506EAA0CE}" destId="{07FD685E-A190-4E34-A05B-5519F4C71F12}" srcOrd="0" destOrd="0" presId="urn:microsoft.com/office/officeart/2005/8/layout/hList1"/>
    <dgm:cxn modelId="{E1CA1799-4994-46A0-AA9B-548AF25FDF27}" srcId="{73CB8A2A-27BC-4E39-A62C-7D6506EAA0CE}" destId="{0CBCE69E-09E7-48B5-BA6F-89CB8A92D3E2}" srcOrd="0" destOrd="0" parTransId="{1D5D8A7B-056E-497F-818A-AC38CED103A2}" sibTransId="{9BFF458A-3164-4A88-BCA2-14CED65B16E7}"/>
    <dgm:cxn modelId="{FECD5D3D-58C7-4255-B401-8292268CC303}" srcId="{4E5476B0-96CD-43BB-BD63-B5748DD79D63}" destId="{A77D651B-051F-4A1A-B668-C23AB8A134AC}" srcOrd="0" destOrd="0" parTransId="{832A7EBC-011D-4147-943D-7D10900F3B7C}" sibTransId="{541EDA79-9789-4D8E-BF36-085396F9430F}"/>
    <dgm:cxn modelId="{30649E9D-C916-47D8-9E9F-8C8AF324E776}" type="presParOf" srcId="{718BECCA-55D8-4067-A2C4-A7F3881960CF}" destId="{4CCFEE16-7FD2-4B55-B1DD-945EDCAF9618}" srcOrd="0" destOrd="0" presId="urn:microsoft.com/office/officeart/2005/8/layout/hList1"/>
    <dgm:cxn modelId="{A1E02FB5-210E-4EB1-86C1-2C2711576BE7}" type="presParOf" srcId="{4CCFEE16-7FD2-4B55-B1DD-945EDCAF9618}" destId="{07FD685E-A190-4E34-A05B-5519F4C71F12}" srcOrd="0" destOrd="0" presId="urn:microsoft.com/office/officeart/2005/8/layout/hList1"/>
    <dgm:cxn modelId="{13CCF24C-CFCC-4C72-9343-B5230DD58EEC}" type="presParOf" srcId="{4CCFEE16-7FD2-4B55-B1DD-945EDCAF9618}" destId="{254EC8E5-1D46-4C1A-87F3-99F65EEAF600}" srcOrd="1" destOrd="0" presId="urn:microsoft.com/office/officeart/2005/8/layout/hList1"/>
    <dgm:cxn modelId="{CE19F7CC-729F-49F8-A758-C1C28C1AE91D}" type="presParOf" srcId="{718BECCA-55D8-4067-A2C4-A7F3881960CF}" destId="{02466B09-0CF7-472E-A2A4-7BE129C26970}" srcOrd="1" destOrd="0" presId="urn:microsoft.com/office/officeart/2005/8/layout/hList1"/>
    <dgm:cxn modelId="{FDC33473-5398-4618-8F57-BFF5FB8132D9}" type="presParOf" srcId="{718BECCA-55D8-4067-A2C4-A7F3881960CF}" destId="{9A797BE4-CD29-42D2-A20B-568EC7F189BA}" srcOrd="2" destOrd="0" presId="urn:microsoft.com/office/officeart/2005/8/layout/hList1"/>
    <dgm:cxn modelId="{D37132A7-47C0-4211-8DC5-83CA6043C831}" type="presParOf" srcId="{9A797BE4-CD29-42D2-A20B-568EC7F189BA}" destId="{52700AE9-EB51-473A-92AE-66D0F52599F5}" srcOrd="0" destOrd="0" presId="urn:microsoft.com/office/officeart/2005/8/layout/hList1"/>
    <dgm:cxn modelId="{0091011D-DCA9-450E-AB66-4C91941A1436}" type="presParOf" srcId="{9A797BE4-CD29-42D2-A20B-568EC7F189BA}" destId="{99F3E5EC-647D-4A2E-ACDF-4955BD844870}" srcOrd="1" destOrd="0" presId="urn:microsoft.com/office/officeart/2005/8/layout/hList1"/>
    <dgm:cxn modelId="{583790B4-75DB-4E6B-B8AD-25ADAFA348BE}" type="presParOf" srcId="{718BECCA-55D8-4067-A2C4-A7F3881960CF}" destId="{7F6E22E2-7156-4B16-81D9-8D3B473E8AC4}" srcOrd="3" destOrd="0" presId="urn:microsoft.com/office/officeart/2005/8/layout/hList1"/>
    <dgm:cxn modelId="{28F478D0-EA29-434B-B6A0-D5B755E35B03}" type="presParOf" srcId="{718BECCA-55D8-4067-A2C4-A7F3881960CF}" destId="{543D200D-6D4E-4ACF-9039-AFA097792634}" srcOrd="4" destOrd="0" presId="urn:microsoft.com/office/officeart/2005/8/layout/hList1"/>
    <dgm:cxn modelId="{94CFD92E-09D7-492F-B156-2BF17619A54C}" type="presParOf" srcId="{543D200D-6D4E-4ACF-9039-AFA097792634}" destId="{544EBABC-5217-4C87-A8D5-3A6A7C6EA454}" srcOrd="0" destOrd="0" presId="urn:microsoft.com/office/officeart/2005/8/layout/hList1"/>
    <dgm:cxn modelId="{272B9EBB-1928-4425-AB4A-12ACAC48AA41}" type="presParOf" srcId="{543D200D-6D4E-4ACF-9039-AFA097792634}" destId="{0B4EB7ED-5FA7-4F01-A64A-A8643B10E51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1A94D2-36BE-4235-BB0F-4208A657D688}" type="doc">
      <dgm:prSet loTypeId="urn:microsoft.com/office/officeart/2005/8/layout/bProcess3" loCatId="process" qsTypeId="urn:microsoft.com/office/officeart/2005/8/quickstyle/simple5" qsCatId="simple" csTypeId="urn:microsoft.com/office/officeart/2005/8/colors/accent1_5" csCatId="accent1" phldr="1"/>
      <dgm:spPr/>
      <dgm:t>
        <a:bodyPr/>
        <a:lstStyle/>
        <a:p>
          <a:endParaRPr lang="fr-FR"/>
        </a:p>
      </dgm:t>
    </dgm:pt>
    <dgm:pt modelId="{8EB2D38D-DEE2-479A-B978-DC5F648CB80E}">
      <dgm:prSet phldrT="[Texte]" custT="1"/>
      <dgm:spPr/>
      <dgm:t>
        <a:bodyPr/>
        <a:lstStyle/>
        <a:p>
          <a:r>
            <a:rPr lang="fr-FR" sz="2000" dirty="0" smtClean="0">
              <a:latin typeface="+mj-lt"/>
            </a:rPr>
            <a:t>Investigation sur pièces et sur place</a:t>
          </a:r>
          <a:endParaRPr lang="fr-FR" sz="2000" dirty="0">
            <a:latin typeface="+mj-lt"/>
          </a:endParaRPr>
        </a:p>
      </dgm:t>
    </dgm:pt>
    <dgm:pt modelId="{E6DF02D6-21D2-47CA-A97C-C431437B3681}" type="parTrans" cxnId="{2D51EE3E-44C2-4E49-9EAE-F0E607CF2E6B}">
      <dgm:prSet/>
      <dgm:spPr/>
      <dgm:t>
        <a:bodyPr/>
        <a:lstStyle/>
        <a:p>
          <a:endParaRPr lang="fr-FR"/>
        </a:p>
      </dgm:t>
    </dgm:pt>
    <dgm:pt modelId="{2ADA0444-4BF1-477A-BE6F-2CDDCBCDCB9A}" type="sibTrans" cxnId="{2D51EE3E-44C2-4E49-9EAE-F0E607CF2E6B}">
      <dgm:prSet custT="1"/>
      <dgm:spPr>
        <a:gradFill rotWithShape="0">
          <a:gsLst>
            <a:gs pos="0">
              <a:srgbClr val="FFC000"/>
            </a:gs>
            <a:gs pos="80000">
              <a:schemeClr val="accent1">
                <a:shade val="90000"/>
                <a:hueOff val="49740"/>
                <a:satOff val="-12084"/>
                <a:lumOff val="15873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49740"/>
                <a:satOff val="-12084"/>
                <a:lumOff val="15873"/>
                <a:alphaOff val="0"/>
                <a:shade val="94000"/>
                <a:satMod val="135000"/>
              </a:schemeClr>
            </a:gs>
          </a:gsLst>
        </a:gradFill>
        <a:ln w="63500"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fr-FR" sz="1800" dirty="0">
            <a:latin typeface="+mj-lt"/>
          </a:endParaRPr>
        </a:p>
      </dgm:t>
    </dgm:pt>
    <dgm:pt modelId="{A7636EC7-06AB-4751-9135-C45DCEE596BD}">
      <dgm:prSet phldrT="[Texte]" custT="1"/>
      <dgm:spPr/>
      <dgm:t>
        <a:bodyPr/>
        <a:lstStyle/>
        <a:p>
          <a:r>
            <a:rPr lang="fr-FR" sz="1800" dirty="0" smtClean="0">
              <a:latin typeface="+mj-lt"/>
            </a:rPr>
            <a:t>Envoi du rapport au contrôlé pour contradiction </a:t>
          </a:r>
          <a:r>
            <a:rPr lang="fr-FR" sz="2000" dirty="0" smtClean="0">
              <a:latin typeface="+mj-lt"/>
            </a:rPr>
            <a:t>(</a:t>
          </a:r>
          <a:r>
            <a:rPr lang="fr-FR" sz="1600" i="1" dirty="0" smtClean="0">
              <a:latin typeface="+mj-lt"/>
            </a:rPr>
            <a:t>délai :2 mois</a:t>
          </a:r>
          <a:r>
            <a:rPr lang="fr-FR" sz="2000" dirty="0" smtClean="0">
              <a:latin typeface="+mj-lt"/>
            </a:rPr>
            <a:t>) </a:t>
          </a:r>
          <a:endParaRPr lang="fr-FR" sz="2000" dirty="0">
            <a:latin typeface="+mj-lt"/>
          </a:endParaRPr>
        </a:p>
      </dgm:t>
    </dgm:pt>
    <dgm:pt modelId="{705198C6-0B73-4EB7-A1D2-95548445A995}" type="parTrans" cxnId="{54E874E2-4076-45E8-BCBC-BB35B061EE47}">
      <dgm:prSet/>
      <dgm:spPr/>
      <dgm:t>
        <a:bodyPr/>
        <a:lstStyle/>
        <a:p>
          <a:endParaRPr lang="fr-FR"/>
        </a:p>
      </dgm:t>
    </dgm:pt>
    <dgm:pt modelId="{448D3C55-3B51-4164-B59C-FE73E0AFC5B7}" type="sibTrans" cxnId="{54E874E2-4076-45E8-BCBC-BB35B061EE47}">
      <dgm:prSet custT="1"/>
      <dgm:spPr>
        <a:gradFill rotWithShape="0">
          <a:gsLst>
            <a:gs pos="0">
              <a:srgbClr val="FFC000"/>
            </a:gs>
            <a:gs pos="80000">
              <a:schemeClr val="accent1">
                <a:shade val="90000"/>
                <a:hueOff val="99480"/>
                <a:satOff val="-24169"/>
                <a:lumOff val="31747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99480"/>
                <a:satOff val="-24169"/>
                <a:lumOff val="31747"/>
                <a:alphaOff val="0"/>
                <a:shade val="94000"/>
                <a:satMod val="135000"/>
              </a:schemeClr>
            </a:gs>
          </a:gsLst>
        </a:gradFill>
        <a:ln w="63500"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fr-FR" sz="1800" dirty="0">
            <a:latin typeface="+mj-lt"/>
          </a:endParaRPr>
        </a:p>
      </dgm:t>
    </dgm:pt>
    <dgm:pt modelId="{0AE1D323-E4A5-4CF0-9CEF-D13861DF2BD0}">
      <dgm:prSet custT="1"/>
      <dgm:spPr>
        <a:gradFill rotWithShape="0">
          <a:gsLst>
            <a:gs pos="0">
              <a:schemeClr val="bg1">
                <a:lumMod val="50000"/>
              </a:schemeClr>
            </a:gs>
            <a:gs pos="56000">
              <a:schemeClr val="tx1">
                <a:lumMod val="75000"/>
                <a:lumOff val="25000"/>
              </a:schemeClr>
            </a:gs>
            <a:gs pos="100000">
              <a:schemeClr val="bg1">
                <a:lumMod val="50000"/>
              </a:schemeClr>
            </a:gs>
          </a:gsLst>
        </a:gradFill>
      </dgm:spPr>
      <dgm:t>
        <a:bodyPr/>
        <a:lstStyle/>
        <a:p>
          <a:r>
            <a:rPr lang="fr-FR" sz="2000" i="1" dirty="0" smtClean="0">
              <a:latin typeface="+mj-lt"/>
            </a:rPr>
            <a:t>Définition de la programmation de la chambre et désignation magistrat instructeur</a:t>
          </a:r>
          <a:endParaRPr lang="fr-FR" sz="2000" i="1" dirty="0">
            <a:latin typeface="+mj-lt"/>
          </a:endParaRPr>
        </a:p>
      </dgm:t>
    </dgm:pt>
    <dgm:pt modelId="{13B43CD1-3008-4EED-A615-D91B6F934E44}" type="parTrans" cxnId="{2F1015F5-EEFE-4DDD-B5D7-A61B0D78B1F9}">
      <dgm:prSet/>
      <dgm:spPr/>
      <dgm:t>
        <a:bodyPr/>
        <a:lstStyle/>
        <a:p>
          <a:endParaRPr lang="fr-FR"/>
        </a:p>
      </dgm:t>
    </dgm:pt>
    <dgm:pt modelId="{9D2FB3BE-94F9-480B-AD06-727E1B104EAF}" type="sibTrans" cxnId="{2F1015F5-EEFE-4DDD-B5D7-A61B0D78B1F9}">
      <dgm:prSet custT="1"/>
      <dgm:spPr>
        <a:gradFill rotWithShape="0">
          <a:gsLst>
            <a:gs pos="0">
              <a:srgbClr val="FFC000"/>
            </a:gs>
            <a:gs pos="80000">
              <a:schemeClr val="accent1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  <a:ln w="63500"/>
      </dgm:spPr>
      <dgm:t>
        <a:bodyPr/>
        <a:lstStyle/>
        <a:p>
          <a:endParaRPr lang="fr-FR" sz="1800" dirty="0">
            <a:latin typeface="+mj-lt"/>
          </a:endParaRPr>
        </a:p>
      </dgm:t>
    </dgm:pt>
    <dgm:pt modelId="{7ED3CC26-3209-4737-B214-1C884D817F57}">
      <dgm:prSet custT="1"/>
      <dgm:spPr/>
      <dgm:t>
        <a:bodyPr/>
        <a:lstStyle/>
        <a:p>
          <a:r>
            <a:rPr lang="fr-FR" sz="2000" dirty="0" smtClean="0">
              <a:latin typeface="+mj-lt"/>
            </a:rPr>
            <a:t>Contradiction : délibéré du 1</a:t>
          </a:r>
          <a:r>
            <a:rPr lang="fr-FR" sz="2000" baseline="30000" dirty="0" smtClean="0">
              <a:latin typeface="+mj-lt"/>
            </a:rPr>
            <a:t>er</a:t>
          </a:r>
          <a:r>
            <a:rPr lang="fr-FR" sz="2000" dirty="0" smtClean="0">
              <a:latin typeface="+mj-lt"/>
            </a:rPr>
            <a:t> projet rapport</a:t>
          </a:r>
          <a:endParaRPr lang="fr-FR" sz="2000" dirty="0">
            <a:latin typeface="+mj-lt"/>
          </a:endParaRPr>
        </a:p>
      </dgm:t>
    </dgm:pt>
    <dgm:pt modelId="{C5D6A80E-B881-4009-858A-590F450E51C1}" type="parTrans" cxnId="{5AD49B44-8E07-4C89-8E55-0BBBD5AA60F0}">
      <dgm:prSet/>
      <dgm:spPr/>
      <dgm:t>
        <a:bodyPr/>
        <a:lstStyle/>
        <a:p>
          <a:endParaRPr lang="fr-FR"/>
        </a:p>
      </dgm:t>
    </dgm:pt>
    <dgm:pt modelId="{183AB8DD-FCEF-4C44-A8CA-78ECB9C22AD5}" type="sibTrans" cxnId="{5AD49B44-8E07-4C89-8E55-0BBBD5AA60F0}">
      <dgm:prSet custT="1"/>
      <dgm:spPr>
        <a:gradFill rotWithShape="0">
          <a:gsLst>
            <a:gs pos="0">
              <a:srgbClr val="FFC000"/>
            </a:gs>
            <a:gs pos="80000">
              <a:schemeClr val="accent1">
                <a:shade val="90000"/>
                <a:hueOff val="74610"/>
                <a:satOff val="-18127"/>
                <a:lumOff val="23810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74610"/>
                <a:satOff val="-18127"/>
                <a:lumOff val="23810"/>
                <a:alphaOff val="0"/>
                <a:shade val="94000"/>
                <a:satMod val="135000"/>
              </a:schemeClr>
            </a:gs>
          </a:gsLst>
        </a:gradFill>
        <a:ln w="63500"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fr-FR" sz="1800" dirty="0">
            <a:latin typeface="+mj-lt"/>
          </a:endParaRPr>
        </a:p>
      </dgm:t>
    </dgm:pt>
    <dgm:pt modelId="{1A3041F0-75FF-485D-9782-FF8EC2BBD134}">
      <dgm:prSet custT="1"/>
      <dgm:spPr/>
      <dgm:t>
        <a:bodyPr/>
        <a:lstStyle/>
        <a:p>
          <a:r>
            <a:rPr lang="fr-FR" sz="2000" dirty="0" smtClean="0">
              <a:latin typeface="+mj-lt"/>
            </a:rPr>
            <a:t>Analyse et délibéré sur prise en compte des réponses </a:t>
          </a:r>
          <a:endParaRPr lang="fr-FR" sz="2000" dirty="0">
            <a:latin typeface="+mj-lt"/>
          </a:endParaRPr>
        </a:p>
      </dgm:t>
    </dgm:pt>
    <dgm:pt modelId="{7CCA3681-2245-4C17-A366-3F8F948788C3}" type="parTrans" cxnId="{1C4D7FEA-4A60-45C0-A284-E5875D7F5B34}">
      <dgm:prSet/>
      <dgm:spPr/>
      <dgm:t>
        <a:bodyPr/>
        <a:lstStyle/>
        <a:p>
          <a:endParaRPr lang="fr-FR"/>
        </a:p>
      </dgm:t>
    </dgm:pt>
    <dgm:pt modelId="{6263ECA1-3CE6-4C96-9557-24271B0C6445}" type="sibTrans" cxnId="{1C4D7FEA-4A60-45C0-A284-E5875D7F5B34}">
      <dgm:prSet custT="1"/>
      <dgm:spPr>
        <a:gradFill rotWithShape="0">
          <a:gsLst>
            <a:gs pos="0">
              <a:srgbClr val="FFC000"/>
            </a:gs>
            <a:gs pos="80000">
              <a:schemeClr val="accent1">
                <a:shade val="90000"/>
                <a:hueOff val="111915"/>
                <a:satOff val="-27190"/>
                <a:lumOff val="35715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111915"/>
                <a:satOff val="-27190"/>
                <a:lumOff val="35715"/>
                <a:alphaOff val="0"/>
                <a:shade val="94000"/>
                <a:satMod val="135000"/>
              </a:schemeClr>
            </a:gs>
          </a:gsLst>
        </a:gradFill>
        <a:ln w="63500"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fr-FR" sz="1800" dirty="0">
            <a:latin typeface="+mj-lt"/>
          </a:endParaRPr>
        </a:p>
      </dgm:t>
    </dgm:pt>
    <dgm:pt modelId="{8E3E42B0-9009-4959-98BF-8EF5D46F6767}">
      <dgm:prSet custT="1"/>
      <dgm:spPr/>
      <dgm:t>
        <a:bodyPr/>
        <a:lstStyle/>
        <a:p>
          <a:r>
            <a:rPr lang="fr-FR" sz="2000" dirty="0" smtClean="0">
              <a:latin typeface="+mj-lt"/>
            </a:rPr>
            <a:t>Rédaction du rapport définitif</a:t>
          </a:r>
          <a:endParaRPr lang="fr-FR" sz="2000" dirty="0">
            <a:latin typeface="+mj-lt"/>
          </a:endParaRPr>
        </a:p>
      </dgm:t>
    </dgm:pt>
    <dgm:pt modelId="{64B2DB07-09A6-4B4E-846E-75C03B0C16E2}" type="parTrans" cxnId="{D99F05EE-046E-4ABB-B540-D7F0A7454204}">
      <dgm:prSet/>
      <dgm:spPr/>
      <dgm:t>
        <a:bodyPr/>
        <a:lstStyle/>
        <a:p>
          <a:endParaRPr lang="fr-FR"/>
        </a:p>
      </dgm:t>
    </dgm:pt>
    <dgm:pt modelId="{21738670-D868-48A1-AFB9-E690F0F9EA3D}" type="sibTrans" cxnId="{D99F05EE-046E-4ABB-B540-D7F0A7454204}">
      <dgm:prSet custT="1"/>
      <dgm:spPr>
        <a:gradFill rotWithShape="0">
          <a:gsLst>
            <a:gs pos="0">
              <a:srgbClr val="FFC000"/>
            </a:gs>
            <a:gs pos="80000">
              <a:schemeClr val="accent1">
                <a:shade val="90000"/>
                <a:hueOff val="124350"/>
                <a:satOff val="-30211"/>
                <a:lumOff val="39684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124350"/>
                <a:satOff val="-30211"/>
                <a:lumOff val="39684"/>
                <a:alphaOff val="0"/>
                <a:shade val="94000"/>
                <a:satMod val="135000"/>
              </a:schemeClr>
            </a:gs>
          </a:gsLst>
        </a:gradFill>
        <a:ln w="63500"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fr-FR" sz="1800" dirty="0">
            <a:latin typeface="+mj-lt"/>
          </a:endParaRPr>
        </a:p>
      </dgm:t>
    </dgm:pt>
    <dgm:pt modelId="{AB677151-4A6B-40DF-B291-12256AFC579A}">
      <dgm:prSet custT="1"/>
      <dgm:spPr/>
      <dgm:t>
        <a:bodyPr/>
        <a:lstStyle/>
        <a:p>
          <a:r>
            <a:rPr lang="fr-FR" sz="2000" dirty="0" smtClean="0">
              <a:latin typeface="+mj-lt"/>
            </a:rPr>
            <a:t>Envoi au contrôlé pour réponse éventuelle</a:t>
          </a:r>
          <a:endParaRPr lang="fr-FR" sz="2000" dirty="0">
            <a:latin typeface="+mj-lt"/>
          </a:endParaRPr>
        </a:p>
      </dgm:t>
    </dgm:pt>
    <dgm:pt modelId="{CA43EF25-73AA-4FFB-BEF4-8404FBDDEAD3}" type="parTrans" cxnId="{A8DDA6B9-06D1-4E26-9908-0BF92F39C711}">
      <dgm:prSet/>
      <dgm:spPr/>
      <dgm:t>
        <a:bodyPr/>
        <a:lstStyle/>
        <a:p>
          <a:endParaRPr lang="fr-FR"/>
        </a:p>
      </dgm:t>
    </dgm:pt>
    <dgm:pt modelId="{D17627B2-C68F-46AA-A46E-A79E17E35C0A}" type="sibTrans" cxnId="{A8DDA6B9-06D1-4E26-9908-0BF92F39C711}">
      <dgm:prSet custT="1"/>
      <dgm:spPr>
        <a:gradFill rotWithShape="0">
          <a:gsLst>
            <a:gs pos="0">
              <a:srgbClr val="FFC000"/>
            </a:gs>
            <a:gs pos="80000">
              <a:schemeClr val="accent1">
                <a:shade val="90000"/>
                <a:hueOff val="136785"/>
                <a:satOff val="-33232"/>
                <a:lumOff val="43652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136785"/>
                <a:satOff val="-33232"/>
                <a:lumOff val="43652"/>
                <a:alphaOff val="0"/>
                <a:shade val="94000"/>
                <a:satMod val="135000"/>
              </a:schemeClr>
            </a:gs>
          </a:gsLst>
        </a:gradFill>
        <a:ln w="63500"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fr-FR" sz="1800" dirty="0">
            <a:latin typeface="+mj-lt"/>
          </a:endParaRPr>
        </a:p>
      </dgm:t>
    </dgm:pt>
    <dgm:pt modelId="{FFD217C1-CD5D-4DF4-9681-DF319ECE7A1E}">
      <dgm:prSet custT="1"/>
      <dgm:spPr/>
      <dgm:t>
        <a:bodyPr/>
        <a:lstStyle/>
        <a:p>
          <a:r>
            <a:rPr lang="fr-FR" sz="2000" dirty="0" smtClean="0">
              <a:latin typeface="+mj-lt"/>
            </a:rPr>
            <a:t>Publication du rapport (site internet) et des réponses éventuelles associées</a:t>
          </a:r>
          <a:endParaRPr lang="fr-FR" sz="2000" dirty="0">
            <a:latin typeface="+mj-lt"/>
          </a:endParaRPr>
        </a:p>
      </dgm:t>
    </dgm:pt>
    <dgm:pt modelId="{C5F0CFBC-4325-4121-BB6F-6AE58B2391BE}" type="parTrans" cxnId="{B09E76EA-A21A-4711-ABD6-402F390728E7}">
      <dgm:prSet/>
      <dgm:spPr/>
      <dgm:t>
        <a:bodyPr/>
        <a:lstStyle/>
        <a:p>
          <a:endParaRPr lang="fr-FR"/>
        </a:p>
      </dgm:t>
    </dgm:pt>
    <dgm:pt modelId="{12AF54B3-E518-4EA6-BDFE-C5AE24113509}" type="sibTrans" cxnId="{B09E76EA-A21A-4711-ABD6-402F390728E7}">
      <dgm:prSet/>
      <dgm:spPr/>
      <dgm:t>
        <a:bodyPr/>
        <a:lstStyle/>
        <a:p>
          <a:endParaRPr lang="fr-FR"/>
        </a:p>
      </dgm:t>
    </dgm:pt>
    <dgm:pt modelId="{319B3C6C-6521-40EB-8E6C-F38359D634DB}" type="pres">
      <dgm:prSet presAssocID="{631A94D2-36BE-4235-BB0F-4208A657D68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6669A26-1FF5-4A51-8B9F-40874B63D1C7}" type="pres">
      <dgm:prSet presAssocID="{0AE1D323-E4A5-4CF0-9CEF-D13861DF2BD0}" presName="node" presStyleLbl="node1" presStyleIdx="0" presStyleCnt="8" custScaleY="13026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8DBBB86-3F73-4F1C-AC07-3D1ADB674C9E}" type="pres">
      <dgm:prSet presAssocID="{9D2FB3BE-94F9-480B-AD06-727E1B104EAF}" presName="sibTrans" presStyleLbl="sibTrans1D1" presStyleIdx="0" presStyleCnt="7"/>
      <dgm:spPr/>
      <dgm:t>
        <a:bodyPr/>
        <a:lstStyle/>
        <a:p>
          <a:endParaRPr lang="fr-FR"/>
        </a:p>
      </dgm:t>
    </dgm:pt>
    <dgm:pt modelId="{4A7CC3AE-8F17-4AD5-BFD2-222ACDAD3454}" type="pres">
      <dgm:prSet presAssocID="{9D2FB3BE-94F9-480B-AD06-727E1B104EAF}" presName="connectorText" presStyleLbl="sibTrans1D1" presStyleIdx="0" presStyleCnt="7"/>
      <dgm:spPr/>
      <dgm:t>
        <a:bodyPr/>
        <a:lstStyle/>
        <a:p>
          <a:endParaRPr lang="fr-FR"/>
        </a:p>
      </dgm:t>
    </dgm:pt>
    <dgm:pt modelId="{4EFEAE73-6D05-4275-93CD-080682189A69}" type="pres">
      <dgm:prSet presAssocID="{8EB2D38D-DEE2-479A-B978-DC5F648CB80E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CDD5BC-8E3C-4FE0-9102-305F901BB060}" type="pres">
      <dgm:prSet presAssocID="{2ADA0444-4BF1-477A-BE6F-2CDDCBCDCB9A}" presName="sibTrans" presStyleLbl="sibTrans1D1" presStyleIdx="1" presStyleCnt="7"/>
      <dgm:spPr/>
      <dgm:t>
        <a:bodyPr/>
        <a:lstStyle/>
        <a:p>
          <a:endParaRPr lang="fr-FR"/>
        </a:p>
      </dgm:t>
    </dgm:pt>
    <dgm:pt modelId="{4314AD53-753A-45E0-B661-1A4F59EE9FDB}" type="pres">
      <dgm:prSet presAssocID="{2ADA0444-4BF1-477A-BE6F-2CDDCBCDCB9A}" presName="connectorText" presStyleLbl="sibTrans1D1" presStyleIdx="1" presStyleCnt="7"/>
      <dgm:spPr/>
      <dgm:t>
        <a:bodyPr/>
        <a:lstStyle/>
        <a:p>
          <a:endParaRPr lang="fr-FR"/>
        </a:p>
      </dgm:t>
    </dgm:pt>
    <dgm:pt modelId="{3355C162-1A31-442F-97A8-E1C83C4618C4}" type="pres">
      <dgm:prSet presAssocID="{7ED3CC26-3209-4737-B214-1C884D817F57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E2CA15-CF58-4400-8D9E-6FDCA1198130}" type="pres">
      <dgm:prSet presAssocID="{183AB8DD-FCEF-4C44-A8CA-78ECB9C22AD5}" presName="sibTrans" presStyleLbl="sibTrans1D1" presStyleIdx="2" presStyleCnt="7"/>
      <dgm:spPr/>
      <dgm:t>
        <a:bodyPr/>
        <a:lstStyle/>
        <a:p>
          <a:endParaRPr lang="fr-FR"/>
        </a:p>
      </dgm:t>
    </dgm:pt>
    <dgm:pt modelId="{D5CF807F-B74A-4B1A-AF5D-26B33165B3F3}" type="pres">
      <dgm:prSet presAssocID="{183AB8DD-FCEF-4C44-A8CA-78ECB9C22AD5}" presName="connectorText" presStyleLbl="sibTrans1D1" presStyleIdx="2" presStyleCnt="7"/>
      <dgm:spPr/>
      <dgm:t>
        <a:bodyPr/>
        <a:lstStyle/>
        <a:p>
          <a:endParaRPr lang="fr-FR"/>
        </a:p>
      </dgm:t>
    </dgm:pt>
    <dgm:pt modelId="{8FB9DEDF-8D6F-4978-B6E8-F4ABAD97E699}" type="pres">
      <dgm:prSet presAssocID="{A7636EC7-06AB-4751-9135-C45DCEE596BD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01C584-7E8E-4809-885B-8F98908B0D10}" type="pres">
      <dgm:prSet presAssocID="{448D3C55-3B51-4164-B59C-FE73E0AFC5B7}" presName="sibTrans" presStyleLbl="sibTrans1D1" presStyleIdx="3" presStyleCnt="7"/>
      <dgm:spPr/>
      <dgm:t>
        <a:bodyPr/>
        <a:lstStyle/>
        <a:p>
          <a:endParaRPr lang="fr-FR"/>
        </a:p>
      </dgm:t>
    </dgm:pt>
    <dgm:pt modelId="{39D142B0-27C7-4256-8E1F-C13FBE9DC8BA}" type="pres">
      <dgm:prSet presAssocID="{448D3C55-3B51-4164-B59C-FE73E0AFC5B7}" presName="connectorText" presStyleLbl="sibTrans1D1" presStyleIdx="3" presStyleCnt="7"/>
      <dgm:spPr/>
      <dgm:t>
        <a:bodyPr/>
        <a:lstStyle/>
        <a:p>
          <a:endParaRPr lang="fr-FR"/>
        </a:p>
      </dgm:t>
    </dgm:pt>
    <dgm:pt modelId="{88C4577E-D3B4-428F-807B-5542292A317C}" type="pres">
      <dgm:prSet presAssocID="{1A3041F0-75FF-485D-9782-FF8EC2BBD134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D61F10F-EDF0-4F24-AAC8-2A00021BC2D1}" type="pres">
      <dgm:prSet presAssocID="{6263ECA1-3CE6-4C96-9557-24271B0C6445}" presName="sibTrans" presStyleLbl="sibTrans1D1" presStyleIdx="4" presStyleCnt="7"/>
      <dgm:spPr/>
      <dgm:t>
        <a:bodyPr/>
        <a:lstStyle/>
        <a:p>
          <a:endParaRPr lang="fr-FR"/>
        </a:p>
      </dgm:t>
    </dgm:pt>
    <dgm:pt modelId="{2A87B0EB-ADF5-4662-B2FC-8527AB198759}" type="pres">
      <dgm:prSet presAssocID="{6263ECA1-3CE6-4C96-9557-24271B0C6445}" presName="connectorText" presStyleLbl="sibTrans1D1" presStyleIdx="4" presStyleCnt="7"/>
      <dgm:spPr/>
      <dgm:t>
        <a:bodyPr/>
        <a:lstStyle/>
        <a:p>
          <a:endParaRPr lang="fr-FR"/>
        </a:p>
      </dgm:t>
    </dgm:pt>
    <dgm:pt modelId="{DAC73232-8963-468F-A156-63C410458803}" type="pres">
      <dgm:prSet presAssocID="{8E3E42B0-9009-4959-98BF-8EF5D46F6767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C7055F8-6198-4134-A07D-560C778B10AF}" type="pres">
      <dgm:prSet presAssocID="{21738670-D868-48A1-AFB9-E690F0F9EA3D}" presName="sibTrans" presStyleLbl="sibTrans1D1" presStyleIdx="5" presStyleCnt="7"/>
      <dgm:spPr/>
      <dgm:t>
        <a:bodyPr/>
        <a:lstStyle/>
        <a:p>
          <a:endParaRPr lang="fr-FR"/>
        </a:p>
      </dgm:t>
    </dgm:pt>
    <dgm:pt modelId="{A1A2E28C-0EB1-4D4F-81D0-B8C8203A0C4A}" type="pres">
      <dgm:prSet presAssocID="{21738670-D868-48A1-AFB9-E690F0F9EA3D}" presName="connectorText" presStyleLbl="sibTrans1D1" presStyleIdx="5" presStyleCnt="7"/>
      <dgm:spPr/>
      <dgm:t>
        <a:bodyPr/>
        <a:lstStyle/>
        <a:p>
          <a:endParaRPr lang="fr-FR"/>
        </a:p>
      </dgm:t>
    </dgm:pt>
    <dgm:pt modelId="{F6577C0D-D4E8-4EE5-9ADF-1B7856546356}" type="pres">
      <dgm:prSet presAssocID="{AB677151-4A6B-40DF-B291-12256AFC579A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E5620B7-0315-4336-BDCB-E360777894C4}" type="pres">
      <dgm:prSet presAssocID="{D17627B2-C68F-46AA-A46E-A79E17E35C0A}" presName="sibTrans" presStyleLbl="sibTrans1D1" presStyleIdx="6" presStyleCnt="7"/>
      <dgm:spPr/>
      <dgm:t>
        <a:bodyPr/>
        <a:lstStyle/>
        <a:p>
          <a:endParaRPr lang="fr-FR"/>
        </a:p>
      </dgm:t>
    </dgm:pt>
    <dgm:pt modelId="{6461C215-B773-4CFF-9034-7299E7A111AA}" type="pres">
      <dgm:prSet presAssocID="{D17627B2-C68F-46AA-A46E-A79E17E35C0A}" presName="connectorText" presStyleLbl="sibTrans1D1" presStyleIdx="6" presStyleCnt="7"/>
      <dgm:spPr/>
      <dgm:t>
        <a:bodyPr/>
        <a:lstStyle/>
        <a:p>
          <a:endParaRPr lang="fr-FR"/>
        </a:p>
      </dgm:t>
    </dgm:pt>
    <dgm:pt modelId="{8D51D4D0-D304-4141-B141-4041FD66F86C}" type="pres">
      <dgm:prSet presAssocID="{FFD217C1-CD5D-4DF4-9681-DF319ECE7A1E}" presName="node" presStyleLbl="node1" presStyleIdx="7" presStyleCnt="8" custScaleX="152008" custScaleY="9930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90D6F16-EEE1-4EEA-A0EF-AB6B359D5D3A}" type="presOf" srcId="{8E3E42B0-9009-4959-98BF-8EF5D46F6767}" destId="{DAC73232-8963-468F-A156-63C410458803}" srcOrd="0" destOrd="0" presId="urn:microsoft.com/office/officeart/2005/8/layout/bProcess3"/>
    <dgm:cxn modelId="{1050BD96-FCFA-4E2B-A37A-E0D333F0586A}" type="presOf" srcId="{6263ECA1-3CE6-4C96-9557-24271B0C6445}" destId="{2A87B0EB-ADF5-4662-B2FC-8527AB198759}" srcOrd="1" destOrd="0" presId="urn:microsoft.com/office/officeart/2005/8/layout/bProcess3"/>
    <dgm:cxn modelId="{BB62DF4E-3D23-45F5-9B4A-656FAC839CEE}" type="presOf" srcId="{FFD217C1-CD5D-4DF4-9681-DF319ECE7A1E}" destId="{8D51D4D0-D304-4141-B141-4041FD66F86C}" srcOrd="0" destOrd="0" presId="urn:microsoft.com/office/officeart/2005/8/layout/bProcess3"/>
    <dgm:cxn modelId="{FBC988E0-289C-4D59-B501-B323C39611CE}" type="presOf" srcId="{448D3C55-3B51-4164-B59C-FE73E0AFC5B7}" destId="{5701C584-7E8E-4809-885B-8F98908B0D10}" srcOrd="0" destOrd="0" presId="urn:microsoft.com/office/officeart/2005/8/layout/bProcess3"/>
    <dgm:cxn modelId="{571DC377-A536-42DE-B730-BD674C770650}" type="presOf" srcId="{9D2FB3BE-94F9-480B-AD06-727E1B104EAF}" destId="{48DBBB86-3F73-4F1C-AC07-3D1ADB674C9E}" srcOrd="0" destOrd="0" presId="urn:microsoft.com/office/officeart/2005/8/layout/bProcess3"/>
    <dgm:cxn modelId="{096DC803-A909-42FD-B3FC-DF81EB1A59D9}" type="presOf" srcId="{448D3C55-3B51-4164-B59C-FE73E0AFC5B7}" destId="{39D142B0-27C7-4256-8E1F-C13FBE9DC8BA}" srcOrd="1" destOrd="0" presId="urn:microsoft.com/office/officeart/2005/8/layout/bProcess3"/>
    <dgm:cxn modelId="{EF0ED138-A351-4133-AB69-FB45015E462C}" type="presOf" srcId="{AB677151-4A6B-40DF-B291-12256AFC579A}" destId="{F6577C0D-D4E8-4EE5-9ADF-1B7856546356}" srcOrd="0" destOrd="0" presId="urn:microsoft.com/office/officeart/2005/8/layout/bProcess3"/>
    <dgm:cxn modelId="{2D51EE3E-44C2-4E49-9EAE-F0E607CF2E6B}" srcId="{631A94D2-36BE-4235-BB0F-4208A657D688}" destId="{8EB2D38D-DEE2-479A-B978-DC5F648CB80E}" srcOrd="1" destOrd="0" parTransId="{E6DF02D6-21D2-47CA-A97C-C431437B3681}" sibTransId="{2ADA0444-4BF1-477A-BE6F-2CDDCBCDCB9A}"/>
    <dgm:cxn modelId="{56F3236A-87AD-4492-B170-43E6AE347256}" type="presOf" srcId="{21738670-D868-48A1-AFB9-E690F0F9EA3D}" destId="{3C7055F8-6198-4134-A07D-560C778B10AF}" srcOrd="0" destOrd="0" presId="urn:microsoft.com/office/officeart/2005/8/layout/bProcess3"/>
    <dgm:cxn modelId="{B09E76EA-A21A-4711-ABD6-402F390728E7}" srcId="{631A94D2-36BE-4235-BB0F-4208A657D688}" destId="{FFD217C1-CD5D-4DF4-9681-DF319ECE7A1E}" srcOrd="7" destOrd="0" parTransId="{C5F0CFBC-4325-4121-BB6F-6AE58B2391BE}" sibTransId="{12AF54B3-E518-4EA6-BDFE-C5AE24113509}"/>
    <dgm:cxn modelId="{2F1015F5-EEFE-4DDD-B5D7-A61B0D78B1F9}" srcId="{631A94D2-36BE-4235-BB0F-4208A657D688}" destId="{0AE1D323-E4A5-4CF0-9CEF-D13861DF2BD0}" srcOrd="0" destOrd="0" parTransId="{13B43CD1-3008-4EED-A615-D91B6F934E44}" sibTransId="{9D2FB3BE-94F9-480B-AD06-727E1B104EAF}"/>
    <dgm:cxn modelId="{05513FBB-E612-486B-94BC-F7C0207423D6}" type="presOf" srcId="{631A94D2-36BE-4235-BB0F-4208A657D688}" destId="{319B3C6C-6521-40EB-8E6C-F38359D634DB}" srcOrd="0" destOrd="0" presId="urn:microsoft.com/office/officeart/2005/8/layout/bProcess3"/>
    <dgm:cxn modelId="{5AD49B44-8E07-4C89-8E55-0BBBD5AA60F0}" srcId="{631A94D2-36BE-4235-BB0F-4208A657D688}" destId="{7ED3CC26-3209-4737-B214-1C884D817F57}" srcOrd="2" destOrd="0" parTransId="{C5D6A80E-B881-4009-858A-590F450E51C1}" sibTransId="{183AB8DD-FCEF-4C44-A8CA-78ECB9C22AD5}"/>
    <dgm:cxn modelId="{1C4D7FEA-4A60-45C0-A284-E5875D7F5B34}" srcId="{631A94D2-36BE-4235-BB0F-4208A657D688}" destId="{1A3041F0-75FF-485D-9782-FF8EC2BBD134}" srcOrd="4" destOrd="0" parTransId="{7CCA3681-2245-4C17-A366-3F8F948788C3}" sibTransId="{6263ECA1-3CE6-4C96-9557-24271B0C6445}"/>
    <dgm:cxn modelId="{D99F05EE-046E-4ABB-B540-D7F0A7454204}" srcId="{631A94D2-36BE-4235-BB0F-4208A657D688}" destId="{8E3E42B0-9009-4959-98BF-8EF5D46F6767}" srcOrd="5" destOrd="0" parTransId="{64B2DB07-09A6-4B4E-846E-75C03B0C16E2}" sibTransId="{21738670-D868-48A1-AFB9-E690F0F9EA3D}"/>
    <dgm:cxn modelId="{D38D9611-DC34-4F07-A900-86BB26EADE7A}" type="presOf" srcId="{2ADA0444-4BF1-477A-BE6F-2CDDCBCDCB9A}" destId="{E7CDD5BC-8E3C-4FE0-9102-305F901BB060}" srcOrd="0" destOrd="0" presId="urn:microsoft.com/office/officeart/2005/8/layout/bProcess3"/>
    <dgm:cxn modelId="{C5400344-B633-489E-8765-7E0D35C21D7C}" type="presOf" srcId="{1A3041F0-75FF-485D-9782-FF8EC2BBD134}" destId="{88C4577E-D3B4-428F-807B-5542292A317C}" srcOrd="0" destOrd="0" presId="urn:microsoft.com/office/officeart/2005/8/layout/bProcess3"/>
    <dgm:cxn modelId="{B3DF0037-926B-4E24-9EA7-7D804ECB69B7}" type="presOf" srcId="{0AE1D323-E4A5-4CF0-9CEF-D13861DF2BD0}" destId="{F6669A26-1FF5-4A51-8B9F-40874B63D1C7}" srcOrd="0" destOrd="0" presId="urn:microsoft.com/office/officeart/2005/8/layout/bProcess3"/>
    <dgm:cxn modelId="{BA6DD924-8922-4B9F-B3E4-807F8F5AEBAC}" type="presOf" srcId="{D17627B2-C68F-46AA-A46E-A79E17E35C0A}" destId="{6461C215-B773-4CFF-9034-7299E7A111AA}" srcOrd="1" destOrd="0" presId="urn:microsoft.com/office/officeart/2005/8/layout/bProcess3"/>
    <dgm:cxn modelId="{DE7B256E-6609-45D5-ADB3-78B405366D07}" type="presOf" srcId="{183AB8DD-FCEF-4C44-A8CA-78ECB9C22AD5}" destId="{D5CF807F-B74A-4B1A-AF5D-26B33165B3F3}" srcOrd="1" destOrd="0" presId="urn:microsoft.com/office/officeart/2005/8/layout/bProcess3"/>
    <dgm:cxn modelId="{1D564B3B-0CD0-4E32-9B02-1E2037A19C6F}" type="presOf" srcId="{D17627B2-C68F-46AA-A46E-A79E17E35C0A}" destId="{6E5620B7-0315-4336-BDCB-E360777894C4}" srcOrd="0" destOrd="0" presId="urn:microsoft.com/office/officeart/2005/8/layout/bProcess3"/>
    <dgm:cxn modelId="{B84EA169-9EF8-4947-97F6-00586EE1570D}" type="presOf" srcId="{9D2FB3BE-94F9-480B-AD06-727E1B104EAF}" destId="{4A7CC3AE-8F17-4AD5-BFD2-222ACDAD3454}" srcOrd="1" destOrd="0" presId="urn:microsoft.com/office/officeart/2005/8/layout/bProcess3"/>
    <dgm:cxn modelId="{CAE15B00-E6C3-4B26-A9CB-CB203F9CB179}" type="presOf" srcId="{183AB8DD-FCEF-4C44-A8CA-78ECB9C22AD5}" destId="{42E2CA15-CF58-4400-8D9E-6FDCA1198130}" srcOrd="0" destOrd="0" presId="urn:microsoft.com/office/officeart/2005/8/layout/bProcess3"/>
    <dgm:cxn modelId="{525963D2-78D8-4E87-A958-1235AE99A25E}" type="presOf" srcId="{A7636EC7-06AB-4751-9135-C45DCEE596BD}" destId="{8FB9DEDF-8D6F-4978-B6E8-F4ABAD97E699}" srcOrd="0" destOrd="0" presId="urn:microsoft.com/office/officeart/2005/8/layout/bProcess3"/>
    <dgm:cxn modelId="{A8DDA6B9-06D1-4E26-9908-0BF92F39C711}" srcId="{631A94D2-36BE-4235-BB0F-4208A657D688}" destId="{AB677151-4A6B-40DF-B291-12256AFC579A}" srcOrd="6" destOrd="0" parTransId="{CA43EF25-73AA-4FFB-BEF4-8404FBDDEAD3}" sibTransId="{D17627B2-C68F-46AA-A46E-A79E17E35C0A}"/>
    <dgm:cxn modelId="{8A9F8B51-6E3E-42B1-A908-AEE9EDDE4F44}" type="presOf" srcId="{21738670-D868-48A1-AFB9-E690F0F9EA3D}" destId="{A1A2E28C-0EB1-4D4F-81D0-B8C8203A0C4A}" srcOrd="1" destOrd="0" presId="urn:microsoft.com/office/officeart/2005/8/layout/bProcess3"/>
    <dgm:cxn modelId="{E8BC0C03-90C4-42D8-8B4B-81DE953FD74B}" type="presOf" srcId="{6263ECA1-3CE6-4C96-9557-24271B0C6445}" destId="{AD61F10F-EDF0-4F24-AAC8-2A00021BC2D1}" srcOrd="0" destOrd="0" presId="urn:microsoft.com/office/officeart/2005/8/layout/bProcess3"/>
    <dgm:cxn modelId="{C18F2D85-4705-4F07-B5FC-2EBC9C3BF392}" type="presOf" srcId="{7ED3CC26-3209-4737-B214-1C884D817F57}" destId="{3355C162-1A31-442F-97A8-E1C83C4618C4}" srcOrd="0" destOrd="0" presId="urn:microsoft.com/office/officeart/2005/8/layout/bProcess3"/>
    <dgm:cxn modelId="{DA74914A-EE15-4FAE-8990-EB0F38486B50}" type="presOf" srcId="{2ADA0444-4BF1-477A-BE6F-2CDDCBCDCB9A}" destId="{4314AD53-753A-45E0-B661-1A4F59EE9FDB}" srcOrd="1" destOrd="0" presId="urn:microsoft.com/office/officeart/2005/8/layout/bProcess3"/>
    <dgm:cxn modelId="{54E874E2-4076-45E8-BCBC-BB35B061EE47}" srcId="{631A94D2-36BE-4235-BB0F-4208A657D688}" destId="{A7636EC7-06AB-4751-9135-C45DCEE596BD}" srcOrd="3" destOrd="0" parTransId="{705198C6-0B73-4EB7-A1D2-95548445A995}" sibTransId="{448D3C55-3B51-4164-B59C-FE73E0AFC5B7}"/>
    <dgm:cxn modelId="{7BB68363-BA59-4409-839A-6B5464845DA4}" type="presOf" srcId="{8EB2D38D-DEE2-479A-B978-DC5F648CB80E}" destId="{4EFEAE73-6D05-4275-93CD-080682189A69}" srcOrd="0" destOrd="0" presId="urn:microsoft.com/office/officeart/2005/8/layout/bProcess3"/>
    <dgm:cxn modelId="{1923EE2B-B320-458C-A0EA-9FAF78A9D699}" type="presParOf" srcId="{319B3C6C-6521-40EB-8E6C-F38359D634DB}" destId="{F6669A26-1FF5-4A51-8B9F-40874B63D1C7}" srcOrd="0" destOrd="0" presId="urn:microsoft.com/office/officeart/2005/8/layout/bProcess3"/>
    <dgm:cxn modelId="{D63332BB-D8E1-430B-BBF9-40F1312B20CF}" type="presParOf" srcId="{319B3C6C-6521-40EB-8E6C-F38359D634DB}" destId="{48DBBB86-3F73-4F1C-AC07-3D1ADB674C9E}" srcOrd="1" destOrd="0" presId="urn:microsoft.com/office/officeart/2005/8/layout/bProcess3"/>
    <dgm:cxn modelId="{9CEFC72E-FC99-457F-B30F-00F7EE2C92DB}" type="presParOf" srcId="{48DBBB86-3F73-4F1C-AC07-3D1ADB674C9E}" destId="{4A7CC3AE-8F17-4AD5-BFD2-222ACDAD3454}" srcOrd="0" destOrd="0" presId="urn:microsoft.com/office/officeart/2005/8/layout/bProcess3"/>
    <dgm:cxn modelId="{0D058CD2-410F-4C43-B5D1-D2BF9DE58C09}" type="presParOf" srcId="{319B3C6C-6521-40EB-8E6C-F38359D634DB}" destId="{4EFEAE73-6D05-4275-93CD-080682189A69}" srcOrd="2" destOrd="0" presId="urn:microsoft.com/office/officeart/2005/8/layout/bProcess3"/>
    <dgm:cxn modelId="{35DFCDAC-DA33-42B2-87CB-F13A12A68176}" type="presParOf" srcId="{319B3C6C-6521-40EB-8E6C-F38359D634DB}" destId="{E7CDD5BC-8E3C-4FE0-9102-305F901BB060}" srcOrd="3" destOrd="0" presId="urn:microsoft.com/office/officeart/2005/8/layout/bProcess3"/>
    <dgm:cxn modelId="{4284B7F8-5A00-4B2A-A11F-5408A697B4FE}" type="presParOf" srcId="{E7CDD5BC-8E3C-4FE0-9102-305F901BB060}" destId="{4314AD53-753A-45E0-B661-1A4F59EE9FDB}" srcOrd="0" destOrd="0" presId="urn:microsoft.com/office/officeart/2005/8/layout/bProcess3"/>
    <dgm:cxn modelId="{CD059041-F500-4C99-858A-67705E37B598}" type="presParOf" srcId="{319B3C6C-6521-40EB-8E6C-F38359D634DB}" destId="{3355C162-1A31-442F-97A8-E1C83C4618C4}" srcOrd="4" destOrd="0" presId="urn:microsoft.com/office/officeart/2005/8/layout/bProcess3"/>
    <dgm:cxn modelId="{D6B6CC91-5151-426A-8B39-513E2E272995}" type="presParOf" srcId="{319B3C6C-6521-40EB-8E6C-F38359D634DB}" destId="{42E2CA15-CF58-4400-8D9E-6FDCA1198130}" srcOrd="5" destOrd="0" presId="urn:microsoft.com/office/officeart/2005/8/layout/bProcess3"/>
    <dgm:cxn modelId="{1BFD4639-5725-4862-A627-D0283B4BEE99}" type="presParOf" srcId="{42E2CA15-CF58-4400-8D9E-6FDCA1198130}" destId="{D5CF807F-B74A-4B1A-AF5D-26B33165B3F3}" srcOrd="0" destOrd="0" presId="urn:microsoft.com/office/officeart/2005/8/layout/bProcess3"/>
    <dgm:cxn modelId="{D48F57E3-F396-414C-AB84-621DCE2478D4}" type="presParOf" srcId="{319B3C6C-6521-40EB-8E6C-F38359D634DB}" destId="{8FB9DEDF-8D6F-4978-B6E8-F4ABAD97E699}" srcOrd="6" destOrd="0" presId="urn:microsoft.com/office/officeart/2005/8/layout/bProcess3"/>
    <dgm:cxn modelId="{5E7C8BE7-16A6-4D89-8F40-A3782CDF9123}" type="presParOf" srcId="{319B3C6C-6521-40EB-8E6C-F38359D634DB}" destId="{5701C584-7E8E-4809-885B-8F98908B0D10}" srcOrd="7" destOrd="0" presId="urn:microsoft.com/office/officeart/2005/8/layout/bProcess3"/>
    <dgm:cxn modelId="{6DF4694D-AF33-4C4A-B2D6-C848736D06E6}" type="presParOf" srcId="{5701C584-7E8E-4809-885B-8F98908B0D10}" destId="{39D142B0-27C7-4256-8E1F-C13FBE9DC8BA}" srcOrd="0" destOrd="0" presId="urn:microsoft.com/office/officeart/2005/8/layout/bProcess3"/>
    <dgm:cxn modelId="{4332B29F-B149-4314-B3E2-830786EF04A3}" type="presParOf" srcId="{319B3C6C-6521-40EB-8E6C-F38359D634DB}" destId="{88C4577E-D3B4-428F-807B-5542292A317C}" srcOrd="8" destOrd="0" presId="urn:microsoft.com/office/officeart/2005/8/layout/bProcess3"/>
    <dgm:cxn modelId="{C0FF0FC1-A46E-4DD2-A801-922309692443}" type="presParOf" srcId="{319B3C6C-6521-40EB-8E6C-F38359D634DB}" destId="{AD61F10F-EDF0-4F24-AAC8-2A00021BC2D1}" srcOrd="9" destOrd="0" presId="urn:microsoft.com/office/officeart/2005/8/layout/bProcess3"/>
    <dgm:cxn modelId="{6BEE94A8-FD27-4B24-9A92-9B7AAE939378}" type="presParOf" srcId="{AD61F10F-EDF0-4F24-AAC8-2A00021BC2D1}" destId="{2A87B0EB-ADF5-4662-B2FC-8527AB198759}" srcOrd="0" destOrd="0" presId="urn:microsoft.com/office/officeart/2005/8/layout/bProcess3"/>
    <dgm:cxn modelId="{F237BBB9-0F5D-460E-AD7B-73CB48933A6B}" type="presParOf" srcId="{319B3C6C-6521-40EB-8E6C-F38359D634DB}" destId="{DAC73232-8963-468F-A156-63C410458803}" srcOrd="10" destOrd="0" presId="urn:microsoft.com/office/officeart/2005/8/layout/bProcess3"/>
    <dgm:cxn modelId="{C3FC850F-A347-4E81-8CE5-A0F890F1A8F5}" type="presParOf" srcId="{319B3C6C-6521-40EB-8E6C-F38359D634DB}" destId="{3C7055F8-6198-4134-A07D-560C778B10AF}" srcOrd="11" destOrd="0" presId="urn:microsoft.com/office/officeart/2005/8/layout/bProcess3"/>
    <dgm:cxn modelId="{FBC7A48C-E8BE-42CA-A34D-F06B11F2FA1C}" type="presParOf" srcId="{3C7055F8-6198-4134-A07D-560C778B10AF}" destId="{A1A2E28C-0EB1-4D4F-81D0-B8C8203A0C4A}" srcOrd="0" destOrd="0" presId="urn:microsoft.com/office/officeart/2005/8/layout/bProcess3"/>
    <dgm:cxn modelId="{FA041758-3B00-4955-BB03-7608CB7EA002}" type="presParOf" srcId="{319B3C6C-6521-40EB-8E6C-F38359D634DB}" destId="{F6577C0D-D4E8-4EE5-9ADF-1B7856546356}" srcOrd="12" destOrd="0" presId="urn:microsoft.com/office/officeart/2005/8/layout/bProcess3"/>
    <dgm:cxn modelId="{EBD9A1C6-AA0C-4A53-BC27-3034F2B7D656}" type="presParOf" srcId="{319B3C6C-6521-40EB-8E6C-F38359D634DB}" destId="{6E5620B7-0315-4336-BDCB-E360777894C4}" srcOrd="13" destOrd="0" presId="urn:microsoft.com/office/officeart/2005/8/layout/bProcess3"/>
    <dgm:cxn modelId="{83F17CDD-FE71-4147-862C-E9E2DF4CD458}" type="presParOf" srcId="{6E5620B7-0315-4336-BDCB-E360777894C4}" destId="{6461C215-B773-4CFF-9034-7299E7A111AA}" srcOrd="0" destOrd="0" presId="urn:microsoft.com/office/officeart/2005/8/layout/bProcess3"/>
    <dgm:cxn modelId="{A9E1E1E1-8A4F-4293-9811-0E683F01A9F6}" type="presParOf" srcId="{319B3C6C-6521-40EB-8E6C-F38359D634DB}" destId="{8D51D4D0-D304-4141-B141-4041FD66F86C}" srcOrd="14" destOrd="0" presId="urn:microsoft.com/office/officeart/2005/8/layout/bProcess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EFD905-1EFB-4791-A0DE-34B6C7392617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89B4715-723E-4F55-964F-31B917316ACE}">
      <dgm:prSet phldrT="[Texte]" custT="1"/>
      <dgm:spPr/>
      <dgm:t>
        <a:bodyPr/>
        <a:lstStyle/>
        <a:p>
          <a:r>
            <a:rPr lang="fr-FR" sz="2400" b="1" dirty="0" smtClean="0">
              <a:latin typeface="+mj-lt"/>
            </a:rPr>
            <a:t>Une instruction</a:t>
          </a:r>
          <a:endParaRPr lang="fr-FR" sz="2400" b="0" dirty="0">
            <a:latin typeface="+mj-lt"/>
          </a:endParaRPr>
        </a:p>
      </dgm:t>
    </dgm:pt>
    <dgm:pt modelId="{EA1E2A3B-47B8-4855-BD44-9D15EAD45D6C}" type="parTrans" cxnId="{8AA2A13E-090A-48D3-988A-EBCBC9A8C825}">
      <dgm:prSet/>
      <dgm:spPr/>
      <dgm:t>
        <a:bodyPr/>
        <a:lstStyle/>
        <a:p>
          <a:endParaRPr lang="fr-FR" sz="2000"/>
        </a:p>
      </dgm:t>
    </dgm:pt>
    <dgm:pt modelId="{0EDD699D-595C-447E-A4AE-00EB2514EDFD}" type="sibTrans" cxnId="{8AA2A13E-090A-48D3-988A-EBCBC9A8C825}">
      <dgm:prSet/>
      <dgm:spPr/>
      <dgm:t>
        <a:bodyPr/>
        <a:lstStyle/>
        <a:p>
          <a:endParaRPr lang="fr-FR" sz="2000"/>
        </a:p>
      </dgm:t>
    </dgm:pt>
    <dgm:pt modelId="{762EE348-D1F6-44DA-B13D-38AEC5D9E6A7}">
      <dgm:prSet phldrT="[Texte]" custT="1"/>
      <dgm:spPr/>
      <dgm:t>
        <a:bodyPr/>
        <a:lstStyle/>
        <a:p>
          <a:r>
            <a:rPr lang="fr-FR" sz="2000" b="1" i="1" u="sng" dirty="0" smtClean="0">
              <a:solidFill>
                <a:schemeClr val="bg1"/>
              </a:solidFill>
              <a:latin typeface="+mj-lt"/>
            </a:rPr>
            <a:t>Objective</a:t>
          </a:r>
          <a:r>
            <a:rPr lang="fr-FR" sz="2000" b="1" i="1" u="sng" dirty="0" smtClean="0">
              <a:latin typeface="+mj-lt"/>
            </a:rPr>
            <a:t> : </a:t>
          </a:r>
        </a:p>
        <a:p>
          <a:r>
            <a:rPr lang="fr-FR" sz="1800" b="0" i="1" dirty="0" smtClean="0">
              <a:latin typeface="+mj-lt"/>
            </a:rPr>
            <a:t>La CRC ne réalise pas un contrôle sur les choix de politiques publiques. Elle étaye ses remarques sur des faits</a:t>
          </a:r>
          <a:endParaRPr lang="fr-FR" sz="1800" b="0" i="1" dirty="0">
            <a:latin typeface="+mj-lt"/>
          </a:endParaRPr>
        </a:p>
      </dgm:t>
    </dgm:pt>
    <dgm:pt modelId="{2DE24FBA-3F73-444A-B747-46AD1B12AFD4}" type="parTrans" cxnId="{68BBC0BC-F67C-4DBA-A8D0-74B779F19B34}">
      <dgm:prSet custT="1"/>
      <dgm:spPr/>
      <dgm:t>
        <a:bodyPr/>
        <a:lstStyle/>
        <a:p>
          <a:endParaRPr lang="fr-FR" sz="2000" b="0">
            <a:latin typeface="+mj-lt"/>
          </a:endParaRPr>
        </a:p>
      </dgm:t>
    </dgm:pt>
    <dgm:pt modelId="{583EFEF7-B7B8-404C-A2D6-D6052DF6304B}" type="sibTrans" cxnId="{68BBC0BC-F67C-4DBA-A8D0-74B779F19B34}">
      <dgm:prSet/>
      <dgm:spPr/>
      <dgm:t>
        <a:bodyPr/>
        <a:lstStyle/>
        <a:p>
          <a:endParaRPr lang="fr-FR" sz="2000"/>
        </a:p>
      </dgm:t>
    </dgm:pt>
    <dgm:pt modelId="{A6AB31C3-30AE-439D-B2E0-17EFF056A854}">
      <dgm:prSet phldrT="[Texte]" custT="1"/>
      <dgm:spPr/>
      <dgm:t>
        <a:bodyPr/>
        <a:lstStyle/>
        <a:p>
          <a:r>
            <a:rPr lang="fr-FR" sz="2000" b="1" i="1" u="sng" dirty="0" smtClean="0">
              <a:latin typeface="+mj-lt"/>
            </a:rPr>
            <a:t>Moderne </a:t>
          </a:r>
          <a:r>
            <a:rPr lang="fr-FR" sz="2000" b="1" i="1" dirty="0" smtClean="0">
              <a:latin typeface="+mj-lt"/>
            </a:rPr>
            <a:t>:</a:t>
          </a:r>
        </a:p>
        <a:p>
          <a:r>
            <a:rPr lang="fr-FR" sz="2000" b="0" i="1" dirty="0" smtClean="0">
              <a:latin typeface="+mj-lt"/>
            </a:rPr>
            <a:t> D</a:t>
          </a:r>
          <a:r>
            <a:rPr lang="fr-FR" sz="1800" b="0" i="1" dirty="0" smtClean="0">
              <a:latin typeface="+mj-lt"/>
            </a:rPr>
            <a:t>ématérialisation des données et outils informatiques de retraitement</a:t>
          </a:r>
          <a:endParaRPr lang="fr-FR" sz="1800" b="0" i="1" dirty="0">
            <a:latin typeface="+mj-lt"/>
          </a:endParaRPr>
        </a:p>
      </dgm:t>
    </dgm:pt>
    <dgm:pt modelId="{3B567437-D22D-4312-A37B-247B1E9A16B5}" type="parTrans" cxnId="{FA088370-4AB5-486D-B211-39E8ED86B5ED}">
      <dgm:prSet custT="1"/>
      <dgm:spPr/>
      <dgm:t>
        <a:bodyPr/>
        <a:lstStyle/>
        <a:p>
          <a:endParaRPr lang="fr-FR" sz="2000" b="0">
            <a:latin typeface="+mj-lt"/>
          </a:endParaRPr>
        </a:p>
      </dgm:t>
    </dgm:pt>
    <dgm:pt modelId="{566B6086-0C24-4ACC-9930-EDA09738A362}" type="sibTrans" cxnId="{FA088370-4AB5-486D-B211-39E8ED86B5ED}">
      <dgm:prSet/>
      <dgm:spPr/>
      <dgm:t>
        <a:bodyPr/>
        <a:lstStyle/>
        <a:p>
          <a:endParaRPr lang="fr-FR" sz="2000"/>
        </a:p>
      </dgm:t>
    </dgm:pt>
    <dgm:pt modelId="{4D99E1AA-CE25-4887-BE39-252B64EDAF4D}">
      <dgm:prSet phldrT="[Texte]" custT="1"/>
      <dgm:spPr/>
      <dgm:t>
        <a:bodyPr/>
        <a:lstStyle/>
        <a:p>
          <a:r>
            <a:rPr lang="fr-FR" sz="2000" b="1" i="1" u="sng" dirty="0" smtClean="0">
              <a:latin typeface="+mj-lt"/>
            </a:rPr>
            <a:t>Contradictoire:</a:t>
          </a:r>
        </a:p>
        <a:p>
          <a:r>
            <a:rPr lang="fr-FR" sz="1800" b="0" i="1" u="none" dirty="0" smtClean="0">
              <a:latin typeface="+mj-lt"/>
            </a:rPr>
            <a:t>Grâce aux entretiens et échanges réalisés lors du contrôle et aux entretiens obligatoires de fin de contrôle</a:t>
          </a:r>
          <a:endParaRPr lang="fr-FR" sz="1800" b="0" i="1" u="none" dirty="0">
            <a:latin typeface="+mj-lt"/>
          </a:endParaRPr>
        </a:p>
      </dgm:t>
    </dgm:pt>
    <dgm:pt modelId="{83ED997D-7039-4A8E-842A-6C6B650B482E}" type="parTrans" cxnId="{616F5A27-830B-48D1-AD8D-219920A5E55C}">
      <dgm:prSet custT="1"/>
      <dgm:spPr/>
      <dgm:t>
        <a:bodyPr/>
        <a:lstStyle/>
        <a:p>
          <a:endParaRPr lang="fr-FR" sz="2000" b="0">
            <a:latin typeface="+mj-lt"/>
          </a:endParaRPr>
        </a:p>
      </dgm:t>
    </dgm:pt>
    <dgm:pt modelId="{F3B3839E-CE89-46F9-B684-A9D39640E85D}" type="sibTrans" cxnId="{616F5A27-830B-48D1-AD8D-219920A5E55C}">
      <dgm:prSet/>
      <dgm:spPr/>
      <dgm:t>
        <a:bodyPr/>
        <a:lstStyle/>
        <a:p>
          <a:endParaRPr lang="fr-FR" sz="2000"/>
        </a:p>
      </dgm:t>
    </dgm:pt>
    <dgm:pt modelId="{D2B12578-7CD2-4F22-9AB0-E5986FF21E7A}">
      <dgm:prSet phldrT="[Texte]" custT="1"/>
      <dgm:spPr/>
      <dgm:t>
        <a:bodyPr/>
        <a:lstStyle/>
        <a:p>
          <a:r>
            <a:rPr lang="fr-FR" sz="2000" b="1" i="1" u="sng" dirty="0" smtClean="0">
              <a:latin typeface="+mj-lt"/>
            </a:rPr>
            <a:t>Indépendante:</a:t>
          </a:r>
        </a:p>
        <a:p>
          <a:r>
            <a:rPr lang="fr-FR" sz="1800" b="0" i="1" u="none" dirty="0" smtClean="0">
              <a:latin typeface="+mj-lt"/>
            </a:rPr>
            <a:t>Le magistrat instructeur détermine et conduit librement son instruction</a:t>
          </a:r>
          <a:endParaRPr lang="fr-FR" sz="1800" b="0" i="1" u="none" dirty="0">
            <a:latin typeface="+mj-lt"/>
          </a:endParaRPr>
        </a:p>
      </dgm:t>
    </dgm:pt>
    <dgm:pt modelId="{F1BDCFD1-AC86-4985-9F46-AB97A341431C}" type="parTrans" cxnId="{43C22330-4109-4094-BE3C-78A12A95B863}">
      <dgm:prSet custT="1"/>
      <dgm:spPr/>
      <dgm:t>
        <a:bodyPr/>
        <a:lstStyle/>
        <a:p>
          <a:endParaRPr lang="fr-FR" sz="2000" b="0">
            <a:latin typeface="+mj-lt"/>
          </a:endParaRPr>
        </a:p>
      </dgm:t>
    </dgm:pt>
    <dgm:pt modelId="{0209B6A2-17CB-4BC9-AE70-7B0A11314716}" type="sibTrans" cxnId="{43C22330-4109-4094-BE3C-78A12A95B863}">
      <dgm:prSet/>
      <dgm:spPr/>
      <dgm:t>
        <a:bodyPr/>
        <a:lstStyle/>
        <a:p>
          <a:endParaRPr lang="fr-FR" sz="2000"/>
        </a:p>
      </dgm:t>
    </dgm:pt>
    <dgm:pt modelId="{04D5C455-17CC-4066-B44C-4D18288E418A}" type="pres">
      <dgm:prSet presAssocID="{90EFD905-1EFB-4791-A0DE-34B6C739261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B18B67C-CF38-4739-B330-B93FE9D67C41}" type="pres">
      <dgm:prSet presAssocID="{A89B4715-723E-4F55-964F-31B917316ACE}" presName="centerShape" presStyleLbl="node0" presStyleIdx="0" presStyleCnt="1" custScaleX="191280" custScaleY="72998" custLinFactNeighborX="-3683" custLinFactNeighborY="572"/>
      <dgm:spPr/>
      <dgm:t>
        <a:bodyPr/>
        <a:lstStyle/>
        <a:p>
          <a:endParaRPr lang="fr-FR"/>
        </a:p>
      </dgm:t>
    </dgm:pt>
    <dgm:pt modelId="{27048322-0AB9-4F03-ABD8-BE613F341F9C}" type="pres">
      <dgm:prSet presAssocID="{2DE24FBA-3F73-444A-B747-46AD1B12AFD4}" presName="parTrans" presStyleLbl="sibTrans2D1" presStyleIdx="0" presStyleCnt="4"/>
      <dgm:spPr/>
      <dgm:t>
        <a:bodyPr/>
        <a:lstStyle/>
        <a:p>
          <a:endParaRPr lang="fr-FR"/>
        </a:p>
      </dgm:t>
    </dgm:pt>
    <dgm:pt modelId="{6F4569C1-F3CF-4C45-9F5D-FF4D89E1D69D}" type="pres">
      <dgm:prSet presAssocID="{2DE24FBA-3F73-444A-B747-46AD1B12AFD4}" presName="connectorText" presStyleLbl="sibTrans2D1" presStyleIdx="0" presStyleCnt="4"/>
      <dgm:spPr/>
      <dgm:t>
        <a:bodyPr/>
        <a:lstStyle/>
        <a:p>
          <a:endParaRPr lang="fr-FR"/>
        </a:p>
      </dgm:t>
    </dgm:pt>
    <dgm:pt modelId="{F599C83B-0758-4A85-A4F8-283DD900A392}" type="pres">
      <dgm:prSet presAssocID="{762EE348-D1F6-44DA-B13D-38AEC5D9E6A7}" presName="node" presStyleLbl="node1" presStyleIdx="0" presStyleCnt="4" custScaleX="319267" custScaleY="128180" custRadScaleRad="91683" custRadScaleInc="-115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4F7A12B-2766-4023-B861-7C2A7732A9FE}" type="pres">
      <dgm:prSet presAssocID="{3B567437-D22D-4312-A37B-247B1E9A16B5}" presName="parTrans" presStyleLbl="sibTrans2D1" presStyleIdx="1" presStyleCnt="4"/>
      <dgm:spPr/>
      <dgm:t>
        <a:bodyPr/>
        <a:lstStyle/>
        <a:p>
          <a:endParaRPr lang="fr-FR"/>
        </a:p>
      </dgm:t>
    </dgm:pt>
    <dgm:pt modelId="{EAC74905-3F95-4A8F-9982-230C9150DBE6}" type="pres">
      <dgm:prSet presAssocID="{3B567437-D22D-4312-A37B-247B1E9A16B5}" presName="connectorText" presStyleLbl="sibTrans2D1" presStyleIdx="1" presStyleCnt="4"/>
      <dgm:spPr/>
      <dgm:t>
        <a:bodyPr/>
        <a:lstStyle/>
        <a:p>
          <a:endParaRPr lang="fr-FR"/>
        </a:p>
      </dgm:t>
    </dgm:pt>
    <dgm:pt modelId="{D9BE6831-9A5E-4267-9E65-FF56A74EFC33}" type="pres">
      <dgm:prSet presAssocID="{A6AB31C3-30AE-439D-B2E0-17EFF056A854}" presName="node" presStyleLbl="node1" presStyleIdx="1" presStyleCnt="4" custScaleX="229117" custScaleY="177042" custRadScaleRad="164185" custRadScaleInc="97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8E01E1-E788-45B6-9609-AF66C7C36664}" type="pres">
      <dgm:prSet presAssocID="{83ED997D-7039-4A8E-842A-6C6B650B482E}" presName="parTrans" presStyleLbl="sibTrans2D1" presStyleIdx="2" presStyleCnt="4" custScaleX="124698" custScaleY="77289"/>
      <dgm:spPr/>
      <dgm:t>
        <a:bodyPr/>
        <a:lstStyle/>
        <a:p>
          <a:endParaRPr lang="fr-FR"/>
        </a:p>
      </dgm:t>
    </dgm:pt>
    <dgm:pt modelId="{30140B6E-DB30-46BA-AB4A-02205D23B83E}" type="pres">
      <dgm:prSet presAssocID="{83ED997D-7039-4A8E-842A-6C6B650B482E}" presName="connectorText" presStyleLbl="sibTrans2D1" presStyleIdx="2" presStyleCnt="4"/>
      <dgm:spPr/>
      <dgm:t>
        <a:bodyPr/>
        <a:lstStyle/>
        <a:p>
          <a:endParaRPr lang="fr-FR"/>
        </a:p>
      </dgm:t>
    </dgm:pt>
    <dgm:pt modelId="{8C0A9D64-2D46-4B0A-8AF0-A5F4F9D066F8}" type="pres">
      <dgm:prSet presAssocID="{4D99E1AA-CE25-4887-BE39-252B64EDAF4D}" presName="node" presStyleLbl="node1" presStyleIdx="2" presStyleCnt="4" custScaleX="302216" custScaleY="125343" custRadScaleRad="90798" custRadScaleInc="1199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611D03E-69DD-4A4A-9AE3-A186AB3E3A8A}" type="pres">
      <dgm:prSet presAssocID="{F1BDCFD1-AC86-4985-9F46-AB97A341431C}" presName="parTrans" presStyleLbl="sibTrans2D1" presStyleIdx="3" presStyleCnt="4" custLinFactNeighborX="-28747"/>
      <dgm:spPr/>
      <dgm:t>
        <a:bodyPr/>
        <a:lstStyle/>
        <a:p>
          <a:endParaRPr lang="fr-FR"/>
        </a:p>
      </dgm:t>
    </dgm:pt>
    <dgm:pt modelId="{2F21CB92-A646-4D9B-AE34-85FE8E710159}" type="pres">
      <dgm:prSet presAssocID="{F1BDCFD1-AC86-4985-9F46-AB97A341431C}" presName="connectorText" presStyleLbl="sibTrans2D1" presStyleIdx="3" presStyleCnt="4"/>
      <dgm:spPr/>
      <dgm:t>
        <a:bodyPr/>
        <a:lstStyle/>
        <a:p>
          <a:endParaRPr lang="fr-FR"/>
        </a:p>
      </dgm:t>
    </dgm:pt>
    <dgm:pt modelId="{3CF011D1-0FC8-4D4A-998D-BB9EC3226F0E}" type="pres">
      <dgm:prSet presAssocID="{D2B12578-7CD2-4F22-9AB0-E5986FF21E7A}" presName="node" presStyleLbl="node1" presStyleIdx="3" presStyleCnt="4" custScaleX="223537" custScaleY="178863" custRadScaleRad="184623" custRadScaleInc="-13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16F5A27-830B-48D1-AD8D-219920A5E55C}" srcId="{A89B4715-723E-4F55-964F-31B917316ACE}" destId="{4D99E1AA-CE25-4887-BE39-252B64EDAF4D}" srcOrd="2" destOrd="0" parTransId="{83ED997D-7039-4A8E-842A-6C6B650B482E}" sibTransId="{F3B3839E-CE89-46F9-B684-A9D39640E85D}"/>
    <dgm:cxn modelId="{CA8863C4-65AF-4D65-B0BA-383C0789B2DF}" type="presOf" srcId="{762EE348-D1F6-44DA-B13D-38AEC5D9E6A7}" destId="{F599C83B-0758-4A85-A4F8-283DD900A392}" srcOrd="0" destOrd="0" presId="urn:microsoft.com/office/officeart/2005/8/layout/radial5"/>
    <dgm:cxn modelId="{EF9B0E4B-F240-4833-B037-0C301E4E2136}" type="presOf" srcId="{4D99E1AA-CE25-4887-BE39-252B64EDAF4D}" destId="{8C0A9D64-2D46-4B0A-8AF0-A5F4F9D066F8}" srcOrd="0" destOrd="0" presId="urn:microsoft.com/office/officeart/2005/8/layout/radial5"/>
    <dgm:cxn modelId="{BCB220D5-5E08-4C43-A146-5306771F7DC0}" type="presOf" srcId="{D2B12578-7CD2-4F22-9AB0-E5986FF21E7A}" destId="{3CF011D1-0FC8-4D4A-998D-BB9EC3226F0E}" srcOrd="0" destOrd="0" presId="urn:microsoft.com/office/officeart/2005/8/layout/radial5"/>
    <dgm:cxn modelId="{43C22330-4109-4094-BE3C-78A12A95B863}" srcId="{A89B4715-723E-4F55-964F-31B917316ACE}" destId="{D2B12578-7CD2-4F22-9AB0-E5986FF21E7A}" srcOrd="3" destOrd="0" parTransId="{F1BDCFD1-AC86-4985-9F46-AB97A341431C}" sibTransId="{0209B6A2-17CB-4BC9-AE70-7B0A11314716}"/>
    <dgm:cxn modelId="{B55F6AFD-9747-4C82-809B-972C2863211A}" type="presOf" srcId="{A89B4715-723E-4F55-964F-31B917316ACE}" destId="{FB18B67C-CF38-4739-B330-B93FE9D67C41}" srcOrd="0" destOrd="0" presId="urn:microsoft.com/office/officeart/2005/8/layout/radial5"/>
    <dgm:cxn modelId="{8BFE08A5-5EEE-43D3-9A91-0703F9F37A99}" type="presOf" srcId="{A6AB31C3-30AE-439D-B2E0-17EFF056A854}" destId="{D9BE6831-9A5E-4267-9E65-FF56A74EFC33}" srcOrd="0" destOrd="0" presId="urn:microsoft.com/office/officeart/2005/8/layout/radial5"/>
    <dgm:cxn modelId="{8AA2A13E-090A-48D3-988A-EBCBC9A8C825}" srcId="{90EFD905-1EFB-4791-A0DE-34B6C7392617}" destId="{A89B4715-723E-4F55-964F-31B917316ACE}" srcOrd="0" destOrd="0" parTransId="{EA1E2A3B-47B8-4855-BD44-9D15EAD45D6C}" sibTransId="{0EDD699D-595C-447E-A4AE-00EB2514EDFD}"/>
    <dgm:cxn modelId="{88F8D3C0-D362-4673-8637-F923211E1C60}" type="presOf" srcId="{F1BDCFD1-AC86-4985-9F46-AB97A341431C}" destId="{2F21CB92-A646-4D9B-AE34-85FE8E710159}" srcOrd="1" destOrd="0" presId="urn:microsoft.com/office/officeart/2005/8/layout/radial5"/>
    <dgm:cxn modelId="{68BBC0BC-F67C-4DBA-A8D0-74B779F19B34}" srcId="{A89B4715-723E-4F55-964F-31B917316ACE}" destId="{762EE348-D1F6-44DA-B13D-38AEC5D9E6A7}" srcOrd="0" destOrd="0" parTransId="{2DE24FBA-3F73-444A-B747-46AD1B12AFD4}" sibTransId="{583EFEF7-B7B8-404C-A2D6-D6052DF6304B}"/>
    <dgm:cxn modelId="{18823F22-0E21-4ABD-80C5-6896C2925B2B}" type="presOf" srcId="{90EFD905-1EFB-4791-A0DE-34B6C7392617}" destId="{04D5C455-17CC-4066-B44C-4D18288E418A}" srcOrd="0" destOrd="0" presId="urn:microsoft.com/office/officeart/2005/8/layout/radial5"/>
    <dgm:cxn modelId="{B6EDBF62-E343-49DC-8496-7A41D41696E8}" type="presOf" srcId="{83ED997D-7039-4A8E-842A-6C6B650B482E}" destId="{30140B6E-DB30-46BA-AB4A-02205D23B83E}" srcOrd="1" destOrd="0" presId="urn:microsoft.com/office/officeart/2005/8/layout/radial5"/>
    <dgm:cxn modelId="{2DDD5C74-EEF7-4633-8C59-B065094C4970}" type="presOf" srcId="{3B567437-D22D-4312-A37B-247B1E9A16B5}" destId="{EAC74905-3F95-4A8F-9982-230C9150DBE6}" srcOrd="1" destOrd="0" presId="urn:microsoft.com/office/officeart/2005/8/layout/radial5"/>
    <dgm:cxn modelId="{F8087A73-2D4E-4801-867F-FE018AC6B6C4}" type="presOf" srcId="{2DE24FBA-3F73-444A-B747-46AD1B12AFD4}" destId="{6F4569C1-F3CF-4C45-9F5D-FF4D89E1D69D}" srcOrd="1" destOrd="0" presId="urn:microsoft.com/office/officeart/2005/8/layout/radial5"/>
    <dgm:cxn modelId="{5EA9859A-CF7A-463C-B3E0-73E20A7BE7F3}" type="presOf" srcId="{F1BDCFD1-AC86-4985-9F46-AB97A341431C}" destId="{7611D03E-69DD-4A4A-9AE3-A186AB3E3A8A}" srcOrd="0" destOrd="0" presId="urn:microsoft.com/office/officeart/2005/8/layout/radial5"/>
    <dgm:cxn modelId="{BAD3D821-CAAC-486D-9015-073FC639748A}" type="presOf" srcId="{3B567437-D22D-4312-A37B-247B1E9A16B5}" destId="{14F7A12B-2766-4023-B861-7C2A7732A9FE}" srcOrd="0" destOrd="0" presId="urn:microsoft.com/office/officeart/2005/8/layout/radial5"/>
    <dgm:cxn modelId="{FA088370-4AB5-486D-B211-39E8ED86B5ED}" srcId="{A89B4715-723E-4F55-964F-31B917316ACE}" destId="{A6AB31C3-30AE-439D-B2E0-17EFF056A854}" srcOrd="1" destOrd="0" parTransId="{3B567437-D22D-4312-A37B-247B1E9A16B5}" sibTransId="{566B6086-0C24-4ACC-9930-EDA09738A362}"/>
    <dgm:cxn modelId="{FECAD6B9-502D-4986-A70E-D6960C0E0B5B}" type="presOf" srcId="{2DE24FBA-3F73-444A-B747-46AD1B12AFD4}" destId="{27048322-0AB9-4F03-ABD8-BE613F341F9C}" srcOrd="0" destOrd="0" presId="urn:microsoft.com/office/officeart/2005/8/layout/radial5"/>
    <dgm:cxn modelId="{08FAE92D-A2E7-4A9C-9B81-FC8F0AF4F13D}" type="presOf" srcId="{83ED997D-7039-4A8E-842A-6C6B650B482E}" destId="{C18E01E1-E788-45B6-9609-AF66C7C36664}" srcOrd="0" destOrd="0" presId="urn:microsoft.com/office/officeart/2005/8/layout/radial5"/>
    <dgm:cxn modelId="{4655EF41-8E45-41A7-96E3-FFD08B852DA6}" type="presParOf" srcId="{04D5C455-17CC-4066-B44C-4D18288E418A}" destId="{FB18B67C-CF38-4739-B330-B93FE9D67C41}" srcOrd="0" destOrd="0" presId="urn:microsoft.com/office/officeart/2005/8/layout/radial5"/>
    <dgm:cxn modelId="{CE6234C7-F0F7-470A-813F-749EBCBEA104}" type="presParOf" srcId="{04D5C455-17CC-4066-B44C-4D18288E418A}" destId="{27048322-0AB9-4F03-ABD8-BE613F341F9C}" srcOrd="1" destOrd="0" presId="urn:microsoft.com/office/officeart/2005/8/layout/radial5"/>
    <dgm:cxn modelId="{2AD8BF5D-D279-4ED4-BEED-52E459F36857}" type="presParOf" srcId="{27048322-0AB9-4F03-ABD8-BE613F341F9C}" destId="{6F4569C1-F3CF-4C45-9F5D-FF4D89E1D69D}" srcOrd="0" destOrd="0" presId="urn:microsoft.com/office/officeart/2005/8/layout/radial5"/>
    <dgm:cxn modelId="{F120D8B7-A4AB-4263-BBFD-2F10AADFA873}" type="presParOf" srcId="{04D5C455-17CC-4066-B44C-4D18288E418A}" destId="{F599C83B-0758-4A85-A4F8-283DD900A392}" srcOrd="2" destOrd="0" presId="urn:microsoft.com/office/officeart/2005/8/layout/radial5"/>
    <dgm:cxn modelId="{5BD6CBB9-0D75-4BA6-94C6-6D57BE3D5E3D}" type="presParOf" srcId="{04D5C455-17CC-4066-B44C-4D18288E418A}" destId="{14F7A12B-2766-4023-B861-7C2A7732A9FE}" srcOrd="3" destOrd="0" presId="urn:microsoft.com/office/officeart/2005/8/layout/radial5"/>
    <dgm:cxn modelId="{B23E3E33-CB5A-49BE-9AD7-538AAFC2CCF8}" type="presParOf" srcId="{14F7A12B-2766-4023-B861-7C2A7732A9FE}" destId="{EAC74905-3F95-4A8F-9982-230C9150DBE6}" srcOrd="0" destOrd="0" presId="urn:microsoft.com/office/officeart/2005/8/layout/radial5"/>
    <dgm:cxn modelId="{751AC27F-26FE-45E9-ACFB-7C8C7AE7977B}" type="presParOf" srcId="{04D5C455-17CC-4066-B44C-4D18288E418A}" destId="{D9BE6831-9A5E-4267-9E65-FF56A74EFC33}" srcOrd="4" destOrd="0" presId="urn:microsoft.com/office/officeart/2005/8/layout/radial5"/>
    <dgm:cxn modelId="{F15C2AEA-7FB1-43B6-BA4B-EAE225907EBE}" type="presParOf" srcId="{04D5C455-17CC-4066-B44C-4D18288E418A}" destId="{C18E01E1-E788-45B6-9609-AF66C7C36664}" srcOrd="5" destOrd="0" presId="urn:microsoft.com/office/officeart/2005/8/layout/radial5"/>
    <dgm:cxn modelId="{E6506BB5-0F73-42B8-A3DC-8BB12FF68926}" type="presParOf" srcId="{C18E01E1-E788-45B6-9609-AF66C7C36664}" destId="{30140B6E-DB30-46BA-AB4A-02205D23B83E}" srcOrd="0" destOrd="0" presId="urn:microsoft.com/office/officeart/2005/8/layout/radial5"/>
    <dgm:cxn modelId="{E5F7B652-024E-4C9F-819E-CE2A631AACC2}" type="presParOf" srcId="{04D5C455-17CC-4066-B44C-4D18288E418A}" destId="{8C0A9D64-2D46-4B0A-8AF0-A5F4F9D066F8}" srcOrd="6" destOrd="0" presId="urn:microsoft.com/office/officeart/2005/8/layout/radial5"/>
    <dgm:cxn modelId="{9447E5BE-E66A-49DF-A2F0-6C877C1DDB61}" type="presParOf" srcId="{04D5C455-17CC-4066-B44C-4D18288E418A}" destId="{7611D03E-69DD-4A4A-9AE3-A186AB3E3A8A}" srcOrd="7" destOrd="0" presId="urn:microsoft.com/office/officeart/2005/8/layout/radial5"/>
    <dgm:cxn modelId="{6AB3614E-A931-4621-86C3-4D00984C3CFE}" type="presParOf" srcId="{7611D03E-69DD-4A4A-9AE3-A186AB3E3A8A}" destId="{2F21CB92-A646-4D9B-AE34-85FE8E710159}" srcOrd="0" destOrd="0" presId="urn:microsoft.com/office/officeart/2005/8/layout/radial5"/>
    <dgm:cxn modelId="{A2AE74AD-57D9-46F8-A1B6-F6C6B41BE4FF}" type="presParOf" srcId="{04D5C455-17CC-4066-B44C-4D18288E418A}" destId="{3CF011D1-0FC8-4D4A-998D-BB9EC3226F0E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CED3F0A-C635-4EF4-9951-9E6EAE36334D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64D6B86-CFFA-4F14-9C9A-F61E9B81C15D}">
      <dgm:prSet phldrT="[Texte]" custT="1"/>
      <dgm:spPr/>
      <dgm:t>
        <a:bodyPr/>
        <a:lstStyle/>
        <a:p>
          <a:r>
            <a:rPr lang="fr-FR" sz="1800" i="1" dirty="0" smtClean="0">
              <a:latin typeface="+mj-lt"/>
            </a:rPr>
            <a:t>Les deniers publics sont manipulés dans un cadre juridique rigoureux et spécifique</a:t>
          </a:r>
          <a:endParaRPr lang="fr-FR" sz="1800" i="1" dirty="0"/>
        </a:p>
      </dgm:t>
    </dgm:pt>
    <dgm:pt modelId="{D7955510-D3A6-442C-86B9-5011E994A06B}" type="parTrans" cxnId="{3A047AD2-1B38-4491-9955-BE3A4D29F78C}">
      <dgm:prSet/>
      <dgm:spPr/>
      <dgm:t>
        <a:bodyPr/>
        <a:lstStyle/>
        <a:p>
          <a:endParaRPr lang="fr-FR"/>
        </a:p>
      </dgm:t>
    </dgm:pt>
    <dgm:pt modelId="{AA9838D0-CA4E-4909-9045-5BA69A26D107}" type="sibTrans" cxnId="{3A047AD2-1B38-4491-9955-BE3A4D29F78C}">
      <dgm:prSet/>
      <dgm:spPr/>
      <dgm:t>
        <a:bodyPr/>
        <a:lstStyle/>
        <a:p>
          <a:endParaRPr lang="fr-FR"/>
        </a:p>
      </dgm:t>
    </dgm:pt>
    <dgm:pt modelId="{CEAF8665-EF7E-4F08-9228-841F431B9457}">
      <dgm:prSet phldrT="[Texte]" custT="1"/>
      <dgm:spPr/>
      <dgm:t>
        <a:bodyPr/>
        <a:lstStyle/>
        <a:p>
          <a:r>
            <a:rPr lang="fr-FR" sz="1800" i="1" dirty="0" smtClean="0">
              <a:latin typeface="+mj-lt"/>
            </a:rPr>
            <a:t>Le statut des comptables publics est dérogatoire du droit commun</a:t>
          </a:r>
          <a:endParaRPr lang="fr-FR" sz="1800" i="1" dirty="0"/>
        </a:p>
      </dgm:t>
    </dgm:pt>
    <dgm:pt modelId="{83E7EA34-A338-4C88-9E66-8B9CB7D5A35F}" type="parTrans" cxnId="{F46CC896-8801-46E3-A471-8B35A18C0F71}">
      <dgm:prSet/>
      <dgm:spPr/>
      <dgm:t>
        <a:bodyPr/>
        <a:lstStyle/>
        <a:p>
          <a:endParaRPr lang="fr-FR"/>
        </a:p>
      </dgm:t>
    </dgm:pt>
    <dgm:pt modelId="{C4F1AA96-1460-4E1E-9C52-CF89EBD3574A}" type="sibTrans" cxnId="{F46CC896-8801-46E3-A471-8B35A18C0F71}">
      <dgm:prSet/>
      <dgm:spPr/>
      <dgm:t>
        <a:bodyPr/>
        <a:lstStyle/>
        <a:p>
          <a:endParaRPr lang="fr-FR"/>
        </a:p>
      </dgm:t>
    </dgm:pt>
    <dgm:pt modelId="{C98096F9-C1B5-45B0-939F-54E3EC3C233B}">
      <dgm:prSet phldrT="[Texte]" custT="1"/>
      <dgm:spPr>
        <a:solidFill>
          <a:schemeClr val="accent2">
            <a:lumMod val="40000"/>
            <a:lumOff val="60000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fr-FR" sz="2000" dirty="0" smtClean="0">
              <a:latin typeface="+mj-lt"/>
            </a:rPr>
            <a:t>Désignation d’un juge administratif spécialisé pour juger </a:t>
          </a:r>
          <a:r>
            <a:rPr lang="fr-FR" sz="2000" u="sng" dirty="0" smtClean="0">
              <a:latin typeface="+mj-lt"/>
            </a:rPr>
            <a:t>les comptes publics </a:t>
          </a:r>
        </a:p>
        <a:p>
          <a:pPr>
            <a:spcAft>
              <a:spcPct val="35000"/>
            </a:spcAft>
          </a:pPr>
          <a:r>
            <a:rPr lang="fr-FR" sz="1800" i="1" u="none" dirty="0" smtClean="0">
              <a:latin typeface="+mj-lt"/>
            </a:rPr>
            <a:t>(et non le comportement ou les fautes personnelles</a:t>
          </a:r>
          <a:r>
            <a:rPr lang="fr-FR" sz="1800" i="1" u="none" dirty="0" smtClean="0">
              <a:effectLst/>
              <a:latin typeface="+mj-lt"/>
            </a:rPr>
            <a:t>)</a:t>
          </a:r>
          <a:r>
            <a:rPr lang="fr-FR" sz="2000" u="sng" dirty="0" smtClean="0">
              <a:latin typeface="+mj-lt"/>
            </a:rPr>
            <a:t> </a:t>
          </a:r>
          <a:endParaRPr lang="fr-FR" sz="2000" u="sng" dirty="0"/>
        </a:p>
      </dgm:t>
    </dgm:pt>
    <dgm:pt modelId="{2EE4C73C-73AD-4C30-93ED-6360A9E51037}" type="parTrans" cxnId="{8D806C1C-B51A-427E-BBE0-9DDFCCC19E65}">
      <dgm:prSet/>
      <dgm:spPr/>
      <dgm:t>
        <a:bodyPr/>
        <a:lstStyle/>
        <a:p>
          <a:endParaRPr lang="fr-FR"/>
        </a:p>
      </dgm:t>
    </dgm:pt>
    <dgm:pt modelId="{BDDB74D0-7D45-44F0-A5CC-9E6C41E13192}" type="sibTrans" cxnId="{8D806C1C-B51A-427E-BBE0-9DDFCCC19E65}">
      <dgm:prSet/>
      <dgm:spPr/>
      <dgm:t>
        <a:bodyPr/>
        <a:lstStyle/>
        <a:p>
          <a:endParaRPr lang="fr-FR"/>
        </a:p>
      </dgm:t>
    </dgm:pt>
    <dgm:pt modelId="{9019B067-DFFC-4EFD-ABB1-12FEC6DCBCA4}" type="pres">
      <dgm:prSet presAssocID="{CCED3F0A-C635-4EF4-9951-9E6EAE36334D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97EA0E4-B1B1-4F3D-8D84-43E84F8B306E}" type="pres">
      <dgm:prSet presAssocID="{CCED3F0A-C635-4EF4-9951-9E6EAE36334D}" presName="ellipse" presStyleLbl="trBgShp" presStyleIdx="0" presStyleCnt="1" custScaleX="189508" custScaleY="66455" custLinFactNeighborX="2411" custLinFactNeighborY="21352"/>
      <dgm:spPr/>
    </dgm:pt>
    <dgm:pt modelId="{190D77A7-AA48-45CB-ABFF-0BD0706B24A3}" type="pres">
      <dgm:prSet presAssocID="{CCED3F0A-C635-4EF4-9951-9E6EAE36334D}" presName="arrow1" presStyleLbl="fgShp" presStyleIdx="0" presStyleCnt="1" custScaleY="74567" custLinFactY="-100000" custLinFactNeighborX="10036" custLinFactNeighborY="-182421"/>
      <dgm:spPr/>
    </dgm:pt>
    <dgm:pt modelId="{49AB9CB3-5C32-4857-910A-06DA08445CE1}" type="pres">
      <dgm:prSet presAssocID="{CCED3F0A-C635-4EF4-9951-9E6EAE36334D}" presName="rectangle" presStyleLbl="revTx" presStyleIdx="0" presStyleCnt="1" custScaleX="181765" custScaleY="114187" custLinFactY="-30041" custLinFactNeighborX="-83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6AE5C83-A596-4E98-AF75-B489BE58915A}" type="pres">
      <dgm:prSet presAssocID="{CEAF8665-EF7E-4F08-9228-841F431B9457}" presName="item1" presStyleLbl="node1" presStyleIdx="0" presStyleCnt="2" custScaleX="202320" custScaleY="94503" custLinFactX="6052" custLinFactNeighborX="100000" custLinFactNeighborY="-7717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B99BF0-55DB-4E51-A470-026689100AD4}" type="pres">
      <dgm:prSet presAssocID="{C98096F9-C1B5-45B0-939F-54E3EC3C233B}" presName="item2" presStyleLbl="node1" presStyleIdx="1" presStyleCnt="2" custScaleX="209329" custScaleY="110537" custLinFactNeighborX="2776" custLinFactNeighborY="1663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5030F3-6FA7-495F-8159-6D0CB3330462}" type="pres">
      <dgm:prSet presAssocID="{CCED3F0A-C635-4EF4-9951-9E6EAE36334D}" presName="funnel" presStyleLbl="trAlignAcc1" presStyleIdx="0" presStyleCnt="1" custScaleX="174618" custScaleY="57004" custLinFactNeighborX="-72" custLinFactNeighborY="-2406"/>
      <dgm:spPr/>
    </dgm:pt>
  </dgm:ptLst>
  <dgm:cxnLst>
    <dgm:cxn modelId="{07A92105-B09F-4877-8965-2E3D87876066}" type="presOf" srcId="{C98096F9-C1B5-45B0-939F-54E3EC3C233B}" destId="{49AB9CB3-5C32-4857-910A-06DA08445CE1}" srcOrd="0" destOrd="0" presId="urn:microsoft.com/office/officeart/2005/8/layout/funnel1"/>
    <dgm:cxn modelId="{F46CC896-8801-46E3-A471-8B35A18C0F71}" srcId="{CCED3F0A-C635-4EF4-9951-9E6EAE36334D}" destId="{CEAF8665-EF7E-4F08-9228-841F431B9457}" srcOrd="1" destOrd="0" parTransId="{83E7EA34-A338-4C88-9E66-8B9CB7D5A35F}" sibTransId="{C4F1AA96-1460-4E1E-9C52-CF89EBD3574A}"/>
    <dgm:cxn modelId="{25599C17-68AA-4847-8C6A-E932148F91FE}" type="presOf" srcId="{CCED3F0A-C635-4EF4-9951-9E6EAE36334D}" destId="{9019B067-DFFC-4EFD-ABB1-12FEC6DCBCA4}" srcOrd="0" destOrd="0" presId="urn:microsoft.com/office/officeart/2005/8/layout/funnel1"/>
    <dgm:cxn modelId="{95802D51-47BF-421E-B21F-7FBD48CA32C1}" type="presOf" srcId="{164D6B86-CFFA-4F14-9C9A-F61E9B81C15D}" destId="{B8B99BF0-55DB-4E51-A470-026689100AD4}" srcOrd="0" destOrd="0" presId="urn:microsoft.com/office/officeart/2005/8/layout/funnel1"/>
    <dgm:cxn modelId="{3A047AD2-1B38-4491-9955-BE3A4D29F78C}" srcId="{CCED3F0A-C635-4EF4-9951-9E6EAE36334D}" destId="{164D6B86-CFFA-4F14-9C9A-F61E9B81C15D}" srcOrd="0" destOrd="0" parTransId="{D7955510-D3A6-442C-86B9-5011E994A06B}" sibTransId="{AA9838D0-CA4E-4909-9045-5BA69A26D107}"/>
    <dgm:cxn modelId="{9138B3D3-49DD-49A9-8995-AA27CAAEDCAC}" type="presOf" srcId="{CEAF8665-EF7E-4F08-9228-841F431B9457}" destId="{B6AE5C83-A596-4E98-AF75-B489BE58915A}" srcOrd="0" destOrd="0" presId="urn:microsoft.com/office/officeart/2005/8/layout/funnel1"/>
    <dgm:cxn modelId="{8D806C1C-B51A-427E-BBE0-9DDFCCC19E65}" srcId="{CCED3F0A-C635-4EF4-9951-9E6EAE36334D}" destId="{C98096F9-C1B5-45B0-939F-54E3EC3C233B}" srcOrd="2" destOrd="0" parTransId="{2EE4C73C-73AD-4C30-93ED-6360A9E51037}" sibTransId="{BDDB74D0-7D45-44F0-A5CC-9E6C41E13192}"/>
    <dgm:cxn modelId="{F970E6EF-5BE6-4EC8-B847-6796B6160892}" type="presParOf" srcId="{9019B067-DFFC-4EFD-ABB1-12FEC6DCBCA4}" destId="{C97EA0E4-B1B1-4F3D-8D84-43E84F8B306E}" srcOrd="0" destOrd="0" presId="urn:microsoft.com/office/officeart/2005/8/layout/funnel1"/>
    <dgm:cxn modelId="{84E9D75B-2787-40E1-969D-10635AC6A93B}" type="presParOf" srcId="{9019B067-DFFC-4EFD-ABB1-12FEC6DCBCA4}" destId="{190D77A7-AA48-45CB-ABFF-0BD0706B24A3}" srcOrd="1" destOrd="0" presId="urn:microsoft.com/office/officeart/2005/8/layout/funnel1"/>
    <dgm:cxn modelId="{78DF76A1-215B-4FEA-98F1-77A407E198D2}" type="presParOf" srcId="{9019B067-DFFC-4EFD-ABB1-12FEC6DCBCA4}" destId="{49AB9CB3-5C32-4857-910A-06DA08445CE1}" srcOrd="2" destOrd="0" presId="urn:microsoft.com/office/officeart/2005/8/layout/funnel1"/>
    <dgm:cxn modelId="{5B90B431-02FC-485B-B4FA-038D20574CBE}" type="presParOf" srcId="{9019B067-DFFC-4EFD-ABB1-12FEC6DCBCA4}" destId="{B6AE5C83-A596-4E98-AF75-B489BE58915A}" srcOrd="3" destOrd="0" presId="urn:microsoft.com/office/officeart/2005/8/layout/funnel1"/>
    <dgm:cxn modelId="{D95C6D3F-F615-42DD-A8EA-ED6538D7CCF5}" type="presParOf" srcId="{9019B067-DFFC-4EFD-ABB1-12FEC6DCBCA4}" destId="{B8B99BF0-55DB-4E51-A470-026689100AD4}" srcOrd="4" destOrd="0" presId="urn:microsoft.com/office/officeart/2005/8/layout/funnel1"/>
    <dgm:cxn modelId="{EE400B07-0A0E-4E38-80BB-E09B2725EE41}" type="presParOf" srcId="{9019B067-DFFC-4EFD-ABB1-12FEC6DCBCA4}" destId="{855030F3-6FA7-495F-8159-6D0CB3330462}" srcOrd="5" destOrd="0" presId="urn:microsoft.com/office/officeart/2005/8/layout/funnel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4FA42E0-F197-4BD5-91C0-59466A3FDDB6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C1A62D71-9C8C-45DB-BF02-54794116B8A7}">
      <dgm:prSet phldrT="[Texte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fr-FR" sz="2000" b="1" dirty="0" smtClean="0">
              <a:solidFill>
                <a:schemeClr val="bg1"/>
              </a:solidFill>
              <a:latin typeface="+mj-lt"/>
            </a:rPr>
            <a:t>Cour des comptes</a:t>
          </a:r>
          <a:r>
            <a:rPr lang="fr-FR" sz="2000" dirty="0" smtClean="0">
              <a:solidFill>
                <a:schemeClr val="bg1"/>
              </a:solidFill>
              <a:latin typeface="+mj-lt"/>
            </a:rPr>
            <a:t>: appel des jugement des CRC</a:t>
          </a:r>
          <a:endParaRPr lang="fr-FR" sz="2000" dirty="0">
            <a:solidFill>
              <a:schemeClr val="bg1"/>
            </a:solidFill>
            <a:latin typeface="+mj-lt"/>
          </a:endParaRPr>
        </a:p>
      </dgm:t>
    </dgm:pt>
    <dgm:pt modelId="{DB055B49-E77D-4493-886D-5A36FF0602EE}" type="parTrans" cxnId="{5E047756-FBE8-40CD-8940-83EAE6B0A159}">
      <dgm:prSet/>
      <dgm:spPr/>
      <dgm:t>
        <a:bodyPr/>
        <a:lstStyle/>
        <a:p>
          <a:endParaRPr lang="fr-FR"/>
        </a:p>
      </dgm:t>
    </dgm:pt>
    <dgm:pt modelId="{5120F69B-214D-46E5-B11C-FD58AB9A1825}" type="sibTrans" cxnId="{5E047756-FBE8-40CD-8940-83EAE6B0A159}">
      <dgm:prSet/>
      <dgm:spPr/>
      <dgm:t>
        <a:bodyPr/>
        <a:lstStyle/>
        <a:p>
          <a:endParaRPr lang="fr-FR"/>
        </a:p>
      </dgm:t>
    </dgm:pt>
    <dgm:pt modelId="{A39FF688-63D3-4AAC-BA6D-215E92468862}">
      <dgm:prSet phldrT="[Texte]" custT="1"/>
      <dgm:spPr>
        <a:solidFill>
          <a:schemeClr val="accent4">
            <a:lumMod val="50000"/>
          </a:schemeClr>
        </a:solidFill>
      </dgm:spPr>
      <dgm:t>
        <a:bodyPr/>
        <a:lstStyle/>
        <a:p>
          <a:pPr>
            <a:spcBef>
              <a:spcPts val="400"/>
            </a:spcBef>
            <a:spcAft>
              <a:spcPts val="0"/>
            </a:spcAft>
          </a:pPr>
          <a:endParaRPr lang="fr-FR" sz="800" b="1" dirty="0" smtClean="0">
            <a:solidFill>
              <a:schemeClr val="bg1"/>
            </a:solidFill>
            <a:latin typeface="+mj-lt"/>
          </a:endParaRPr>
        </a:p>
        <a:p>
          <a:pPr>
            <a:spcBef>
              <a:spcPts val="400"/>
            </a:spcBef>
            <a:spcAft>
              <a:spcPts val="0"/>
            </a:spcAft>
          </a:pPr>
          <a:r>
            <a:rPr lang="fr-FR" sz="2000" b="1" dirty="0" smtClean="0">
              <a:solidFill>
                <a:schemeClr val="bg1"/>
              </a:solidFill>
              <a:latin typeface="+mj-lt"/>
            </a:rPr>
            <a:t>Conseil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fr-FR" sz="2000" b="1" dirty="0" smtClean="0">
              <a:solidFill>
                <a:schemeClr val="bg1"/>
              </a:solidFill>
              <a:latin typeface="+mj-lt"/>
            </a:rPr>
            <a:t>  d’Etat :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fr-FR" sz="2000" b="1" dirty="0" smtClean="0">
              <a:solidFill>
                <a:schemeClr val="bg1"/>
              </a:solidFill>
              <a:latin typeface="+mj-lt"/>
            </a:rPr>
            <a:t> </a:t>
          </a:r>
          <a:r>
            <a:rPr lang="fr-FR" sz="2000" dirty="0" smtClean="0">
              <a:solidFill>
                <a:schemeClr val="bg1"/>
              </a:solidFill>
              <a:latin typeface="+mj-lt"/>
            </a:rPr>
            <a:t>cassation des</a:t>
          </a:r>
        </a:p>
        <a:p>
          <a:pPr>
            <a:spcBef>
              <a:spcPts val="0"/>
            </a:spcBef>
            <a:spcAft>
              <a:spcPct val="35000"/>
            </a:spcAft>
          </a:pPr>
          <a:r>
            <a:rPr lang="fr-FR" sz="2000" dirty="0" smtClean="0">
              <a:solidFill>
                <a:schemeClr val="bg1"/>
              </a:solidFill>
              <a:latin typeface="+mj-lt"/>
            </a:rPr>
            <a:t> juridictions financières </a:t>
          </a:r>
          <a:endParaRPr lang="fr-FR" sz="2000" dirty="0">
            <a:solidFill>
              <a:schemeClr val="bg1"/>
            </a:solidFill>
            <a:latin typeface="+mj-lt"/>
          </a:endParaRPr>
        </a:p>
      </dgm:t>
    </dgm:pt>
    <dgm:pt modelId="{69A64A29-01D3-4DA1-A51C-6170A2E78440}" type="parTrans" cxnId="{65C6284E-4B67-4D7F-8DD6-2CC15BBCE64C}">
      <dgm:prSet/>
      <dgm:spPr/>
      <dgm:t>
        <a:bodyPr/>
        <a:lstStyle/>
        <a:p>
          <a:endParaRPr lang="fr-FR"/>
        </a:p>
      </dgm:t>
    </dgm:pt>
    <dgm:pt modelId="{536120C5-7905-49A1-8157-FF27CE5FBF93}" type="sibTrans" cxnId="{65C6284E-4B67-4D7F-8DD6-2CC15BBCE64C}">
      <dgm:prSet/>
      <dgm:spPr/>
      <dgm:t>
        <a:bodyPr/>
        <a:lstStyle/>
        <a:p>
          <a:endParaRPr lang="fr-FR"/>
        </a:p>
      </dgm:t>
    </dgm:pt>
    <dgm:pt modelId="{7FC321C5-FF6E-40F8-B8EE-C83D7DEC17ED}">
      <dgm:prSet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fr-FR" sz="2000" b="1" dirty="0" smtClean="0">
              <a:solidFill>
                <a:schemeClr val="bg1"/>
              </a:solidFill>
              <a:latin typeface="+mj-lt"/>
            </a:rPr>
            <a:t>CRC</a:t>
          </a:r>
          <a:r>
            <a:rPr lang="fr-FR" sz="2000" dirty="0" smtClean="0">
              <a:solidFill>
                <a:schemeClr val="bg1"/>
              </a:solidFill>
              <a:latin typeface="+mj-lt"/>
            </a:rPr>
            <a:t>: jugement en premier ressort des comptes des comptables</a:t>
          </a:r>
          <a:endParaRPr lang="fr-FR" sz="2000" dirty="0">
            <a:solidFill>
              <a:schemeClr val="bg1"/>
            </a:solidFill>
            <a:latin typeface="+mj-lt"/>
          </a:endParaRPr>
        </a:p>
      </dgm:t>
    </dgm:pt>
    <dgm:pt modelId="{2137C692-2E33-4F83-A567-74D61393423D}" type="parTrans" cxnId="{C6011D17-C442-4F38-BF99-4B62649C8E91}">
      <dgm:prSet/>
      <dgm:spPr/>
      <dgm:t>
        <a:bodyPr/>
        <a:lstStyle/>
        <a:p>
          <a:endParaRPr lang="fr-FR"/>
        </a:p>
      </dgm:t>
    </dgm:pt>
    <dgm:pt modelId="{64E3E905-F923-452D-A444-393392010C67}" type="sibTrans" cxnId="{C6011D17-C442-4F38-BF99-4B62649C8E91}">
      <dgm:prSet/>
      <dgm:spPr/>
      <dgm:t>
        <a:bodyPr/>
        <a:lstStyle/>
        <a:p>
          <a:endParaRPr lang="fr-FR"/>
        </a:p>
      </dgm:t>
    </dgm:pt>
    <dgm:pt modelId="{BBEA8B4B-609F-4524-A0EA-8C84ADE7D695}" type="pres">
      <dgm:prSet presAssocID="{64FA42E0-F197-4BD5-91C0-59466A3FDDB6}" presName="Name0" presStyleCnt="0">
        <dgm:presLayoutVars>
          <dgm:dir val="rev"/>
          <dgm:animLvl val="lvl"/>
          <dgm:resizeHandles val="exact"/>
        </dgm:presLayoutVars>
      </dgm:prSet>
      <dgm:spPr/>
    </dgm:pt>
    <dgm:pt modelId="{A9B95178-5AF7-41A4-AF3E-E4398E8A9C4E}" type="pres">
      <dgm:prSet presAssocID="{A39FF688-63D3-4AAC-BA6D-215E92468862}" presName="Name8" presStyleCnt="0"/>
      <dgm:spPr/>
    </dgm:pt>
    <dgm:pt modelId="{903583CF-EEB4-4933-B1C6-5522F1B095D3}" type="pres">
      <dgm:prSet presAssocID="{A39FF688-63D3-4AAC-BA6D-215E92468862}" presName="level" presStyleLbl="node1" presStyleIdx="0" presStyleCnt="3" custScaleX="115664" custScaleY="66148" custLinFactNeighborX="123" custLinFactNeighborY="1051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1D1BF57-CFBE-42BE-B4E5-0DC954E628C6}" type="pres">
      <dgm:prSet presAssocID="{A39FF688-63D3-4AAC-BA6D-215E9246886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5CC9F7D-C1FB-46B3-BC10-5C2989CC6847}" type="pres">
      <dgm:prSet presAssocID="{C1A62D71-9C8C-45DB-BF02-54794116B8A7}" presName="Name8" presStyleCnt="0"/>
      <dgm:spPr/>
    </dgm:pt>
    <dgm:pt modelId="{945E3AB7-0D3B-4972-9BE9-E8E60E958CB3}" type="pres">
      <dgm:prSet presAssocID="{C1A62D71-9C8C-45DB-BF02-54794116B8A7}" presName="level" presStyleLbl="node1" presStyleIdx="1" presStyleCnt="3" custScaleX="100908" custScaleY="31657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7B10AA-DC6C-4698-A041-2D4192846EB5}" type="pres">
      <dgm:prSet presAssocID="{C1A62D71-9C8C-45DB-BF02-54794116B8A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DE02B8-B84B-4671-A3E0-A03A7C10194B}" type="pres">
      <dgm:prSet presAssocID="{7FC321C5-FF6E-40F8-B8EE-C83D7DEC17ED}" presName="Name8" presStyleCnt="0"/>
      <dgm:spPr/>
    </dgm:pt>
    <dgm:pt modelId="{3E0E5CC3-81DC-4C27-BA22-025B209A79D1}" type="pres">
      <dgm:prSet presAssocID="{7FC321C5-FF6E-40F8-B8EE-C83D7DEC17ED}" presName="level" presStyleLbl="node1" presStyleIdx="2" presStyleCnt="3" custScaleY="38738" custLinFactNeighborY="2527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B55FC88-C715-4D64-945C-BD43F208399F}" type="pres">
      <dgm:prSet presAssocID="{7FC321C5-FF6E-40F8-B8EE-C83D7DEC17E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945E2F3-2728-4B84-AFDD-90C4AFE876D7}" type="presOf" srcId="{C1A62D71-9C8C-45DB-BF02-54794116B8A7}" destId="{117B10AA-DC6C-4698-A041-2D4192846EB5}" srcOrd="1" destOrd="0" presId="urn:microsoft.com/office/officeart/2005/8/layout/pyramid1"/>
    <dgm:cxn modelId="{C1DAA815-09EB-4ECD-AE26-C545548E3D50}" type="presOf" srcId="{7FC321C5-FF6E-40F8-B8EE-C83D7DEC17ED}" destId="{3E0E5CC3-81DC-4C27-BA22-025B209A79D1}" srcOrd="0" destOrd="0" presId="urn:microsoft.com/office/officeart/2005/8/layout/pyramid1"/>
    <dgm:cxn modelId="{93BE84FE-0A97-4346-A529-DF54F35F938F}" type="presOf" srcId="{64FA42E0-F197-4BD5-91C0-59466A3FDDB6}" destId="{BBEA8B4B-609F-4524-A0EA-8C84ADE7D695}" srcOrd="0" destOrd="0" presId="urn:microsoft.com/office/officeart/2005/8/layout/pyramid1"/>
    <dgm:cxn modelId="{B72F3B1A-335A-425E-B182-9D86D5BDDCD5}" type="presOf" srcId="{C1A62D71-9C8C-45DB-BF02-54794116B8A7}" destId="{945E3AB7-0D3B-4972-9BE9-E8E60E958CB3}" srcOrd="0" destOrd="0" presId="urn:microsoft.com/office/officeart/2005/8/layout/pyramid1"/>
    <dgm:cxn modelId="{5E047756-FBE8-40CD-8940-83EAE6B0A159}" srcId="{64FA42E0-F197-4BD5-91C0-59466A3FDDB6}" destId="{C1A62D71-9C8C-45DB-BF02-54794116B8A7}" srcOrd="1" destOrd="0" parTransId="{DB055B49-E77D-4493-886D-5A36FF0602EE}" sibTransId="{5120F69B-214D-46E5-B11C-FD58AB9A1825}"/>
    <dgm:cxn modelId="{C6011D17-C442-4F38-BF99-4B62649C8E91}" srcId="{64FA42E0-F197-4BD5-91C0-59466A3FDDB6}" destId="{7FC321C5-FF6E-40F8-B8EE-C83D7DEC17ED}" srcOrd="2" destOrd="0" parTransId="{2137C692-2E33-4F83-A567-74D61393423D}" sibTransId="{64E3E905-F923-452D-A444-393392010C67}"/>
    <dgm:cxn modelId="{65C6284E-4B67-4D7F-8DD6-2CC15BBCE64C}" srcId="{64FA42E0-F197-4BD5-91C0-59466A3FDDB6}" destId="{A39FF688-63D3-4AAC-BA6D-215E92468862}" srcOrd="0" destOrd="0" parTransId="{69A64A29-01D3-4DA1-A51C-6170A2E78440}" sibTransId="{536120C5-7905-49A1-8157-FF27CE5FBF93}"/>
    <dgm:cxn modelId="{EA6951DE-2EFC-4098-AF10-59C4D6E5B625}" type="presOf" srcId="{7FC321C5-FF6E-40F8-B8EE-C83D7DEC17ED}" destId="{5B55FC88-C715-4D64-945C-BD43F208399F}" srcOrd="1" destOrd="0" presId="urn:microsoft.com/office/officeart/2005/8/layout/pyramid1"/>
    <dgm:cxn modelId="{CAECB198-789C-42D2-8E17-80746452BA6F}" type="presOf" srcId="{A39FF688-63D3-4AAC-BA6D-215E92468862}" destId="{A1D1BF57-CFBE-42BE-B4E5-0DC954E628C6}" srcOrd="1" destOrd="0" presId="urn:microsoft.com/office/officeart/2005/8/layout/pyramid1"/>
    <dgm:cxn modelId="{B8859CAB-F91C-402A-912C-F4D8087E0151}" type="presOf" srcId="{A39FF688-63D3-4AAC-BA6D-215E92468862}" destId="{903583CF-EEB4-4933-B1C6-5522F1B095D3}" srcOrd="0" destOrd="0" presId="urn:microsoft.com/office/officeart/2005/8/layout/pyramid1"/>
    <dgm:cxn modelId="{16743B6B-D845-446D-8B3B-F8C650A5A0E5}" type="presParOf" srcId="{BBEA8B4B-609F-4524-A0EA-8C84ADE7D695}" destId="{A9B95178-5AF7-41A4-AF3E-E4398E8A9C4E}" srcOrd="0" destOrd="0" presId="urn:microsoft.com/office/officeart/2005/8/layout/pyramid1"/>
    <dgm:cxn modelId="{B41F176F-834C-4164-904F-E07ADC8E1663}" type="presParOf" srcId="{A9B95178-5AF7-41A4-AF3E-E4398E8A9C4E}" destId="{903583CF-EEB4-4933-B1C6-5522F1B095D3}" srcOrd="0" destOrd="0" presId="urn:microsoft.com/office/officeart/2005/8/layout/pyramid1"/>
    <dgm:cxn modelId="{16E4A596-BE50-4A4E-B701-6384EC2F44C6}" type="presParOf" srcId="{A9B95178-5AF7-41A4-AF3E-E4398E8A9C4E}" destId="{A1D1BF57-CFBE-42BE-B4E5-0DC954E628C6}" srcOrd="1" destOrd="0" presId="urn:microsoft.com/office/officeart/2005/8/layout/pyramid1"/>
    <dgm:cxn modelId="{9647412D-66EC-4927-8B0D-C9392BD9F84F}" type="presParOf" srcId="{BBEA8B4B-609F-4524-A0EA-8C84ADE7D695}" destId="{95CC9F7D-C1FB-46B3-BC10-5C2989CC6847}" srcOrd="1" destOrd="0" presId="urn:microsoft.com/office/officeart/2005/8/layout/pyramid1"/>
    <dgm:cxn modelId="{8CB7E233-EF1C-4D34-BB20-637034B53FE2}" type="presParOf" srcId="{95CC9F7D-C1FB-46B3-BC10-5C2989CC6847}" destId="{945E3AB7-0D3B-4972-9BE9-E8E60E958CB3}" srcOrd="0" destOrd="0" presId="urn:microsoft.com/office/officeart/2005/8/layout/pyramid1"/>
    <dgm:cxn modelId="{43FDEA1C-E7D6-47FC-9B28-06B5D441A33A}" type="presParOf" srcId="{95CC9F7D-C1FB-46B3-BC10-5C2989CC6847}" destId="{117B10AA-DC6C-4698-A041-2D4192846EB5}" srcOrd="1" destOrd="0" presId="urn:microsoft.com/office/officeart/2005/8/layout/pyramid1"/>
    <dgm:cxn modelId="{50085C1D-7301-4290-99B6-8BF8E3472B24}" type="presParOf" srcId="{BBEA8B4B-609F-4524-A0EA-8C84ADE7D695}" destId="{9ADE02B8-B84B-4671-A3E0-A03A7C10194B}" srcOrd="2" destOrd="0" presId="urn:microsoft.com/office/officeart/2005/8/layout/pyramid1"/>
    <dgm:cxn modelId="{B2ADD27B-98D5-4B00-A34E-5BCEDEC25CF5}" type="presParOf" srcId="{9ADE02B8-B84B-4671-A3E0-A03A7C10194B}" destId="{3E0E5CC3-81DC-4C27-BA22-025B209A79D1}" srcOrd="0" destOrd="0" presId="urn:microsoft.com/office/officeart/2005/8/layout/pyramid1"/>
    <dgm:cxn modelId="{2FC0D48E-AD84-4D9B-8320-FFA4A6EC1329}" type="presParOf" srcId="{9ADE02B8-B84B-4671-A3E0-A03A7C10194B}" destId="{5B55FC88-C715-4D64-945C-BD43F208399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7710DD7-B9C5-4FD3-B51F-4360EA62716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7C9D302-4A7D-4E55-97A3-A4D4A2FBE6C3}">
      <dgm:prSet phldrT="[Texte]" custT="1"/>
      <dgm:spPr/>
      <dgm:t>
        <a:bodyPr/>
        <a:lstStyle/>
        <a:p>
          <a:r>
            <a:rPr lang="fr-FR" sz="1600" b="1" dirty="0" smtClean="0">
              <a:latin typeface="+mj-lt"/>
            </a:rPr>
            <a:t>Constatation de faits litigieux</a:t>
          </a:r>
          <a:r>
            <a:rPr lang="fr-FR" sz="1600" dirty="0" smtClean="0">
              <a:latin typeface="+mj-lt"/>
            </a:rPr>
            <a:t>  par la CRC. </a:t>
          </a:r>
        </a:p>
        <a:p>
          <a:endParaRPr lang="fr-FR" sz="1600" dirty="0">
            <a:latin typeface="+mj-lt"/>
          </a:endParaRPr>
        </a:p>
      </dgm:t>
    </dgm:pt>
    <dgm:pt modelId="{89CE391D-368A-4185-A32F-876921B2A2EC}" type="parTrans" cxnId="{E3C33915-2DC9-4B5D-B469-C14F200EFC06}">
      <dgm:prSet/>
      <dgm:spPr/>
      <dgm:t>
        <a:bodyPr/>
        <a:lstStyle/>
        <a:p>
          <a:endParaRPr lang="fr-FR"/>
        </a:p>
      </dgm:t>
    </dgm:pt>
    <dgm:pt modelId="{C6156716-3DDA-4D14-9CD5-83C9874598C3}" type="sibTrans" cxnId="{E3C33915-2DC9-4B5D-B469-C14F200EFC06}">
      <dgm:prSet/>
      <dgm:spPr/>
      <dgm:t>
        <a:bodyPr/>
        <a:lstStyle/>
        <a:p>
          <a:endParaRPr lang="fr-FR"/>
        </a:p>
      </dgm:t>
    </dgm:pt>
    <dgm:pt modelId="{F88971C3-BFF1-42E4-9A9D-91BFF3734FB7}">
      <dgm:prSet phldrT="[Texte]" custT="1"/>
      <dgm:spPr/>
      <dgm:t>
        <a:bodyPr/>
        <a:lstStyle/>
        <a:p>
          <a:r>
            <a:rPr lang="fr-FR" sz="1600" dirty="0" smtClean="0">
              <a:latin typeface="+mj-lt"/>
            </a:rPr>
            <a:t>Information du </a:t>
          </a:r>
          <a:r>
            <a:rPr lang="fr-FR" sz="1600" b="1" dirty="0" smtClean="0">
              <a:latin typeface="+mj-lt"/>
            </a:rPr>
            <a:t>procureur financier qui évalue l’opportunité des poursuites</a:t>
          </a:r>
          <a:r>
            <a:rPr lang="fr-FR" sz="1600" dirty="0" smtClean="0">
              <a:latin typeface="+mj-lt"/>
            </a:rPr>
            <a:t>. </a:t>
          </a:r>
        </a:p>
      </dgm:t>
    </dgm:pt>
    <dgm:pt modelId="{4BBDB0AA-2147-4C8C-9AB2-579513CE075E}" type="parTrans" cxnId="{A2DD5424-58BD-45C7-BD31-4B2EA45434D1}">
      <dgm:prSet/>
      <dgm:spPr/>
      <dgm:t>
        <a:bodyPr/>
        <a:lstStyle/>
        <a:p>
          <a:endParaRPr lang="fr-FR"/>
        </a:p>
      </dgm:t>
    </dgm:pt>
    <dgm:pt modelId="{47C6FC02-56CE-41CC-969E-967E9062A5C6}" type="sibTrans" cxnId="{A2DD5424-58BD-45C7-BD31-4B2EA45434D1}">
      <dgm:prSet/>
      <dgm:spPr/>
      <dgm:t>
        <a:bodyPr/>
        <a:lstStyle/>
        <a:p>
          <a:endParaRPr lang="fr-FR"/>
        </a:p>
      </dgm:t>
    </dgm:pt>
    <dgm:pt modelId="{F68A3255-DC90-4A85-ACE3-1391656592AA}">
      <dgm:prSet phldrT="[Texte]" custT="1"/>
      <dgm:spPr/>
      <dgm:t>
        <a:bodyPr/>
        <a:lstStyle/>
        <a:p>
          <a:r>
            <a:rPr lang="fr-FR" sz="1600" dirty="0" smtClean="0">
              <a:latin typeface="+mj-lt"/>
            </a:rPr>
            <a:t>Le magistrat </a:t>
          </a:r>
          <a:r>
            <a:rPr lang="fr-FR" sz="1600" b="1" dirty="0" smtClean="0">
              <a:latin typeface="+mj-lt"/>
            </a:rPr>
            <a:t>instruit et rédige un rapport à charge et à décharge</a:t>
          </a:r>
          <a:endParaRPr lang="fr-FR" sz="1600" dirty="0">
            <a:latin typeface="+mj-lt"/>
          </a:endParaRPr>
        </a:p>
      </dgm:t>
    </dgm:pt>
    <dgm:pt modelId="{A0803567-1ABB-4B1A-B3CA-8E0CF0B2BD54}" type="parTrans" cxnId="{9F00BD0D-5CDF-4E5A-8B97-D0B563BDB21C}">
      <dgm:prSet/>
      <dgm:spPr/>
      <dgm:t>
        <a:bodyPr/>
        <a:lstStyle/>
        <a:p>
          <a:endParaRPr lang="fr-FR"/>
        </a:p>
      </dgm:t>
    </dgm:pt>
    <dgm:pt modelId="{43F0B913-AD84-4B07-B6CC-6E7F4E2266E6}" type="sibTrans" cxnId="{9F00BD0D-5CDF-4E5A-8B97-D0B563BDB21C}">
      <dgm:prSet/>
      <dgm:spPr/>
      <dgm:t>
        <a:bodyPr/>
        <a:lstStyle/>
        <a:p>
          <a:endParaRPr lang="fr-FR"/>
        </a:p>
      </dgm:t>
    </dgm:pt>
    <dgm:pt modelId="{E7D1DE4D-EB83-4C60-AB5A-86C7433A58C8}">
      <dgm:prSet custT="1"/>
      <dgm:spPr/>
      <dgm:t>
        <a:bodyPr/>
        <a:lstStyle/>
        <a:p>
          <a:r>
            <a:rPr lang="fr-FR" sz="1600" dirty="0" smtClean="0">
              <a:latin typeface="+mj-lt"/>
            </a:rPr>
            <a:t>Le procureur identifie </a:t>
          </a:r>
          <a:r>
            <a:rPr lang="fr-FR" sz="1600" b="1" dirty="0" smtClean="0">
              <a:latin typeface="+mj-lt"/>
            </a:rPr>
            <a:t>une charge plausible</a:t>
          </a:r>
          <a:r>
            <a:rPr lang="fr-FR" sz="1600" dirty="0" smtClean="0">
              <a:latin typeface="+mj-lt"/>
            </a:rPr>
            <a:t>: il  saisit un magistrat instructeur</a:t>
          </a:r>
          <a:endParaRPr lang="fr-FR" sz="1600" dirty="0"/>
        </a:p>
      </dgm:t>
    </dgm:pt>
    <dgm:pt modelId="{6F65BC8C-3AC6-4B53-ABDE-A6951AE1CC88}" type="parTrans" cxnId="{EAB3C419-88EA-4C38-BB32-07B0C0C8A188}">
      <dgm:prSet/>
      <dgm:spPr/>
      <dgm:t>
        <a:bodyPr/>
        <a:lstStyle/>
        <a:p>
          <a:endParaRPr lang="fr-FR"/>
        </a:p>
      </dgm:t>
    </dgm:pt>
    <dgm:pt modelId="{C938ABAC-B043-4BFD-AB0F-83EC33AC891B}" type="sibTrans" cxnId="{EAB3C419-88EA-4C38-BB32-07B0C0C8A188}">
      <dgm:prSet/>
      <dgm:spPr/>
      <dgm:t>
        <a:bodyPr/>
        <a:lstStyle/>
        <a:p>
          <a:endParaRPr lang="fr-FR"/>
        </a:p>
      </dgm:t>
    </dgm:pt>
    <dgm:pt modelId="{A548ED19-4959-4681-A2DA-082B9591A1C0}">
      <dgm:prSet custT="1"/>
      <dgm:spPr/>
      <dgm:t>
        <a:bodyPr/>
        <a:lstStyle/>
        <a:p>
          <a:r>
            <a:rPr lang="fr-FR" sz="1600" b="1" dirty="0" smtClean="0">
              <a:latin typeface="+mj-lt"/>
            </a:rPr>
            <a:t>Phase de jugement et décision</a:t>
          </a:r>
          <a:endParaRPr lang="fr-FR" sz="1600" dirty="0"/>
        </a:p>
      </dgm:t>
    </dgm:pt>
    <dgm:pt modelId="{578C9CF6-A31A-4A15-B02D-43013005726A}" type="parTrans" cxnId="{E280EEC9-21F3-41C3-AE7E-E6883A09FFF0}">
      <dgm:prSet/>
      <dgm:spPr/>
      <dgm:t>
        <a:bodyPr/>
        <a:lstStyle/>
        <a:p>
          <a:endParaRPr lang="fr-FR"/>
        </a:p>
      </dgm:t>
    </dgm:pt>
    <dgm:pt modelId="{05E19A84-2F0B-4502-9FB9-D2B34F8DF149}" type="sibTrans" cxnId="{E280EEC9-21F3-41C3-AE7E-E6883A09FFF0}">
      <dgm:prSet/>
      <dgm:spPr/>
      <dgm:t>
        <a:bodyPr/>
        <a:lstStyle/>
        <a:p>
          <a:endParaRPr lang="fr-FR"/>
        </a:p>
      </dgm:t>
    </dgm:pt>
    <dgm:pt modelId="{9A5A4D74-6E4E-402B-B2D6-AF4D608E306C}" type="pres">
      <dgm:prSet presAssocID="{E7710DD7-B9C5-4FD3-B51F-4360EA62716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4128A21-159C-46A6-AAD4-6ABAF79EC2D0}" type="pres">
      <dgm:prSet presAssocID="{E7710DD7-B9C5-4FD3-B51F-4360EA62716A}" presName="arrow" presStyleLbl="bgShp" presStyleIdx="0" presStyleCnt="1" custScaleX="117647" custLinFactNeighborX="-837" custLinFactNeighborY="-202"/>
      <dgm:spPr/>
    </dgm:pt>
    <dgm:pt modelId="{E6A93433-E6BC-4D2C-AF1B-2D3960897E7B}" type="pres">
      <dgm:prSet presAssocID="{E7710DD7-B9C5-4FD3-B51F-4360EA62716A}" presName="linearProcess" presStyleCnt="0"/>
      <dgm:spPr/>
    </dgm:pt>
    <dgm:pt modelId="{1CC3D234-FB11-42CB-A057-DEE91ED073AA}" type="pres">
      <dgm:prSet presAssocID="{37C9D302-4A7D-4E55-97A3-A4D4A2FBE6C3}" presName="textNode" presStyleLbl="node1" presStyleIdx="0" presStyleCnt="5" custScaleX="219601" custScaleY="126068" custLinFactNeighborX="-5387" custLinFactNeighborY="-4787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872E5E-59B7-44D0-9DAA-C994386E146E}" type="pres">
      <dgm:prSet presAssocID="{C6156716-3DDA-4D14-9CD5-83C9874598C3}" presName="sibTrans" presStyleCnt="0"/>
      <dgm:spPr/>
    </dgm:pt>
    <dgm:pt modelId="{EE1E974C-CD63-4CFB-965D-D22F7390AD14}" type="pres">
      <dgm:prSet presAssocID="{F88971C3-BFF1-42E4-9A9D-91BFF3734FB7}" presName="textNode" presStyleLbl="node1" presStyleIdx="1" presStyleCnt="5" custScaleX="209222" custScaleY="126524" custLinFactNeighborX="-75258" custLinFactNeighborY="-3628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117212E-23D5-4439-8430-8AD7AD0BD6D8}" type="pres">
      <dgm:prSet presAssocID="{47C6FC02-56CE-41CC-969E-967E9062A5C6}" presName="sibTrans" presStyleCnt="0"/>
      <dgm:spPr/>
    </dgm:pt>
    <dgm:pt modelId="{55CE52FD-9CE4-4FCF-AEC7-37D9BE966849}" type="pres">
      <dgm:prSet presAssocID="{E7D1DE4D-EB83-4C60-AB5A-86C7433A58C8}" presName="textNode" presStyleLbl="node1" presStyleIdx="2" presStyleCnt="5" custScaleX="195452" custScaleY="123583" custLinFactX="-6679" custLinFactNeighborX="-100000" custLinFactNeighborY="-2638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5F17182-5ACC-40F7-80FE-28282938B084}" type="pres">
      <dgm:prSet presAssocID="{C938ABAC-B043-4BFD-AB0F-83EC33AC891B}" presName="sibTrans" presStyleCnt="0"/>
      <dgm:spPr/>
    </dgm:pt>
    <dgm:pt modelId="{2A5E65D9-7159-4429-B56A-A4CCC17B9343}" type="pres">
      <dgm:prSet presAssocID="{F68A3255-DC90-4A85-ACE3-1391656592AA}" presName="textNode" presStyleLbl="node1" presStyleIdx="3" presStyleCnt="5" custScaleX="197211" custScaleY="123478" custLinFactX="-12674" custLinFactNeighborX="-100000" custLinFactNeighborY="-1734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F8B583-4F0C-4D11-A600-0DC53E06BA7B}" type="pres">
      <dgm:prSet presAssocID="{43F0B913-AD84-4B07-B6CC-6E7F4E2266E6}" presName="sibTrans" presStyleCnt="0"/>
      <dgm:spPr/>
    </dgm:pt>
    <dgm:pt modelId="{A084A8C4-D6C7-41BE-BCDE-B2CC2CCA2316}" type="pres">
      <dgm:prSet presAssocID="{A548ED19-4959-4681-A2DA-082B9591A1C0}" presName="textNode" presStyleLbl="node1" presStyleIdx="4" presStyleCnt="5" custScaleX="208736" custScaleY="122728" custLinFactX="-20428" custLinFactNeighborX="-100000" custLinFactNeighborY="-408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2DD5424-58BD-45C7-BD31-4B2EA45434D1}" srcId="{E7710DD7-B9C5-4FD3-B51F-4360EA62716A}" destId="{F88971C3-BFF1-42E4-9A9D-91BFF3734FB7}" srcOrd="1" destOrd="0" parTransId="{4BBDB0AA-2147-4C8C-9AB2-579513CE075E}" sibTransId="{47C6FC02-56CE-41CC-969E-967E9062A5C6}"/>
    <dgm:cxn modelId="{E280EEC9-21F3-41C3-AE7E-E6883A09FFF0}" srcId="{E7710DD7-B9C5-4FD3-B51F-4360EA62716A}" destId="{A548ED19-4959-4681-A2DA-082B9591A1C0}" srcOrd="4" destOrd="0" parTransId="{578C9CF6-A31A-4A15-B02D-43013005726A}" sibTransId="{05E19A84-2F0B-4502-9FB9-D2B34F8DF149}"/>
    <dgm:cxn modelId="{AE68E57A-F6BE-4093-AC14-AC8A60330115}" type="presOf" srcId="{F88971C3-BFF1-42E4-9A9D-91BFF3734FB7}" destId="{EE1E974C-CD63-4CFB-965D-D22F7390AD14}" srcOrd="0" destOrd="0" presId="urn:microsoft.com/office/officeart/2005/8/layout/hProcess9"/>
    <dgm:cxn modelId="{195E9B1B-BC79-4A01-A0C5-4595ACAD2758}" type="presOf" srcId="{E7D1DE4D-EB83-4C60-AB5A-86C7433A58C8}" destId="{55CE52FD-9CE4-4FCF-AEC7-37D9BE966849}" srcOrd="0" destOrd="0" presId="urn:microsoft.com/office/officeart/2005/8/layout/hProcess9"/>
    <dgm:cxn modelId="{C8B2B59D-2AB2-4D0F-A866-8B9942F466CE}" type="presOf" srcId="{37C9D302-4A7D-4E55-97A3-A4D4A2FBE6C3}" destId="{1CC3D234-FB11-42CB-A057-DEE91ED073AA}" srcOrd="0" destOrd="0" presId="urn:microsoft.com/office/officeart/2005/8/layout/hProcess9"/>
    <dgm:cxn modelId="{EAB3C419-88EA-4C38-BB32-07B0C0C8A188}" srcId="{E7710DD7-B9C5-4FD3-B51F-4360EA62716A}" destId="{E7D1DE4D-EB83-4C60-AB5A-86C7433A58C8}" srcOrd="2" destOrd="0" parTransId="{6F65BC8C-3AC6-4B53-ABDE-A6951AE1CC88}" sibTransId="{C938ABAC-B043-4BFD-AB0F-83EC33AC891B}"/>
    <dgm:cxn modelId="{EE8F811E-8114-4C24-91CC-996A49DD10D9}" type="presOf" srcId="{F68A3255-DC90-4A85-ACE3-1391656592AA}" destId="{2A5E65D9-7159-4429-B56A-A4CCC17B9343}" srcOrd="0" destOrd="0" presId="urn:microsoft.com/office/officeart/2005/8/layout/hProcess9"/>
    <dgm:cxn modelId="{89A1BF5C-7DEF-4305-87BB-8CECB76CA8B5}" type="presOf" srcId="{A548ED19-4959-4681-A2DA-082B9591A1C0}" destId="{A084A8C4-D6C7-41BE-BCDE-B2CC2CCA2316}" srcOrd="0" destOrd="0" presId="urn:microsoft.com/office/officeart/2005/8/layout/hProcess9"/>
    <dgm:cxn modelId="{E3C33915-2DC9-4B5D-B469-C14F200EFC06}" srcId="{E7710DD7-B9C5-4FD3-B51F-4360EA62716A}" destId="{37C9D302-4A7D-4E55-97A3-A4D4A2FBE6C3}" srcOrd="0" destOrd="0" parTransId="{89CE391D-368A-4185-A32F-876921B2A2EC}" sibTransId="{C6156716-3DDA-4D14-9CD5-83C9874598C3}"/>
    <dgm:cxn modelId="{D54FE095-5ABA-4803-B5E8-A6E4C52D4906}" type="presOf" srcId="{E7710DD7-B9C5-4FD3-B51F-4360EA62716A}" destId="{9A5A4D74-6E4E-402B-B2D6-AF4D608E306C}" srcOrd="0" destOrd="0" presId="urn:microsoft.com/office/officeart/2005/8/layout/hProcess9"/>
    <dgm:cxn modelId="{9F00BD0D-5CDF-4E5A-8B97-D0B563BDB21C}" srcId="{E7710DD7-B9C5-4FD3-B51F-4360EA62716A}" destId="{F68A3255-DC90-4A85-ACE3-1391656592AA}" srcOrd="3" destOrd="0" parTransId="{A0803567-1ABB-4B1A-B3CA-8E0CF0B2BD54}" sibTransId="{43F0B913-AD84-4B07-B6CC-6E7F4E2266E6}"/>
    <dgm:cxn modelId="{06D6E523-80FA-4F6A-84F3-862D97FCAE10}" type="presParOf" srcId="{9A5A4D74-6E4E-402B-B2D6-AF4D608E306C}" destId="{54128A21-159C-46A6-AAD4-6ABAF79EC2D0}" srcOrd="0" destOrd="0" presId="urn:microsoft.com/office/officeart/2005/8/layout/hProcess9"/>
    <dgm:cxn modelId="{7A297545-5794-49CC-9C02-458E96CF0A33}" type="presParOf" srcId="{9A5A4D74-6E4E-402B-B2D6-AF4D608E306C}" destId="{E6A93433-E6BC-4D2C-AF1B-2D3960897E7B}" srcOrd="1" destOrd="0" presId="urn:microsoft.com/office/officeart/2005/8/layout/hProcess9"/>
    <dgm:cxn modelId="{B18E3B98-3516-466D-83A7-8EA390290386}" type="presParOf" srcId="{E6A93433-E6BC-4D2C-AF1B-2D3960897E7B}" destId="{1CC3D234-FB11-42CB-A057-DEE91ED073AA}" srcOrd="0" destOrd="0" presId="urn:microsoft.com/office/officeart/2005/8/layout/hProcess9"/>
    <dgm:cxn modelId="{D62C25AF-494A-416B-9FB2-4D1DB68D82AF}" type="presParOf" srcId="{E6A93433-E6BC-4D2C-AF1B-2D3960897E7B}" destId="{03872E5E-59B7-44D0-9DAA-C994386E146E}" srcOrd="1" destOrd="0" presId="urn:microsoft.com/office/officeart/2005/8/layout/hProcess9"/>
    <dgm:cxn modelId="{83CDD8ED-2BD5-40A4-B530-C8E74F6086D4}" type="presParOf" srcId="{E6A93433-E6BC-4D2C-AF1B-2D3960897E7B}" destId="{EE1E974C-CD63-4CFB-965D-D22F7390AD14}" srcOrd="2" destOrd="0" presId="urn:microsoft.com/office/officeart/2005/8/layout/hProcess9"/>
    <dgm:cxn modelId="{80C048BF-CEA8-4E8A-A490-4147167624AE}" type="presParOf" srcId="{E6A93433-E6BC-4D2C-AF1B-2D3960897E7B}" destId="{0117212E-23D5-4439-8430-8AD7AD0BD6D8}" srcOrd="3" destOrd="0" presId="urn:microsoft.com/office/officeart/2005/8/layout/hProcess9"/>
    <dgm:cxn modelId="{B3A78A8D-342C-4C97-AE6A-F727AE242055}" type="presParOf" srcId="{E6A93433-E6BC-4D2C-AF1B-2D3960897E7B}" destId="{55CE52FD-9CE4-4FCF-AEC7-37D9BE966849}" srcOrd="4" destOrd="0" presId="urn:microsoft.com/office/officeart/2005/8/layout/hProcess9"/>
    <dgm:cxn modelId="{359D6152-4BE5-42CC-9D2B-ED136550C29F}" type="presParOf" srcId="{E6A93433-E6BC-4D2C-AF1B-2D3960897E7B}" destId="{95F17182-5ACC-40F7-80FE-28282938B084}" srcOrd="5" destOrd="0" presId="urn:microsoft.com/office/officeart/2005/8/layout/hProcess9"/>
    <dgm:cxn modelId="{9A06BC30-A3E3-4A73-9F8C-AA3FBEC0D95F}" type="presParOf" srcId="{E6A93433-E6BC-4D2C-AF1B-2D3960897E7B}" destId="{2A5E65D9-7159-4429-B56A-A4CCC17B9343}" srcOrd="6" destOrd="0" presId="urn:microsoft.com/office/officeart/2005/8/layout/hProcess9"/>
    <dgm:cxn modelId="{B4FC94B3-9035-4D4A-B9DD-61BBAC9374DB}" type="presParOf" srcId="{E6A93433-E6BC-4D2C-AF1B-2D3960897E7B}" destId="{E7F8B583-4F0C-4D11-A600-0DC53E06BA7B}" srcOrd="7" destOrd="0" presId="urn:microsoft.com/office/officeart/2005/8/layout/hProcess9"/>
    <dgm:cxn modelId="{2AFF4CAE-A2BD-4849-9A46-0C7F212921BD}" type="presParOf" srcId="{E6A93433-E6BC-4D2C-AF1B-2D3960897E7B}" destId="{A084A8C4-D6C7-41BE-BCDE-B2CC2CCA2316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6E48188-BC3A-4F84-941D-84324E52309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8ED390A-79EC-46BF-8439-3A2BB8949CD9}">
      <dgm:prSet phldrT="[Texte]" custT="1"/>
      <dgm:spPr/>
      <dgm:t>
        <a:bodyPr/>
        <a:lstStyle/>
        <a:p>
          <a:r>
            <a:rPr lang="fr-FR" sz="1800" dirty="0" smtClean="0">
              <a:latin typeface="+mj-lt"/>
            </a:rPr>
            <a:t>Examen des comptes jugés</a:t>
          </a:r>
          <a:endParaRPr lang="fr-FR" sz="1800" dirty="0">
            <a:latin typeface="+mj-lt"/>
          </a:endParaRPr>
        </a:p>
      </dgm:t>
    </dgm:pt>
    <dgm:pt modelId="{37D7025B-2B86-47DE-BAAC-7104E8EA6A0A}" type="parTrans" cxnId="{682D688A-79E4-4DB3-9D5C-981CD6127BDB}">
      <dgm:prSet/>
      <dgm:spPr/>
      <dgm:t>
        <a:bodyPr/>
        <a:lstStyle/>
        <a:p>
          <a:endParaRPr lang="fr-FR"/>
        </a:p>
      </dgm:t>
    </dgm:pt>
    <dgm:pt modelId="{2231C009-99B5-4459-9463-C985E8001802}" type="sibTrans" cxnId="{682D688A-79E4-4DB3-9D5C-981CD6127BDB}">
      <dgm:prSet/>
      <dgm:spPr/>
      <dgm:t>
        <a:bodyPr/>
        <a:lstStyle/>
        <a:p>
          <a:endParaRPr lang="fr-FR"/>
        </a:p>
      </dgm:t>
    </dgm:pt>
    <dgm:pt modelId="{4BF7CAAA-8C42-40CA-8550-0A388CA00B1E}">
      <dgm:prSet phldrT="[Texte]" custT="1"/>
      <dgm:spPr/>
      <dgm:t>
        <a:bodyPr/>
        <a:lstStyle/>
        <a:p>
          <a:r>
            <a:rPr lang="fr-FR" sz="1800" dirty="0" smtClean="0">
              <a:latin typeface="+mj-lt"/>
            </a:rPr>
            <a:t>Réquisitoire constatant des manquements comptables </a:t>
          </a:r>
        </a:p>
        <a:p>
          <a:endParaRPr lang="fr-FR" sz="1800" b="1" dirty="0">
            <a:latin typeface="+mj-lt"/>
          </a:endParaRPr>
        </a:p>
      </dgm:t>
    </dgm:pt>
    <dgm:pt modelId="{D98FDB48-D375-4284-88FC-FB6076FEC120}" type="parTrans" cxnId="{62DEA402-9428-49FB-B86E-FA0ECC24ADA9}">
      <dgm:prSet custT="1"/>
      <dgm:spPr>
        <a:ln w="41275">
          <a:solidFill>
            <a:schemeClr val="accent1"/>
          </a:solidFill>
        </a:ln>
      </dgm:spPr>
      <dgm:t>
        <a:bodyPr/>
        <a:lstStyle/>
        <a:p>
          <a:endParaRPr lang="fr-FR" sz="800">
            <a:latin typeface="+mj-lt"/>
          </a:endParaRPr>
        </a:p>
      </dgm:t>
    </dgm:pt>
    <dgm:pt modelId="{E91A484A-0A00-4C8F-B919-1B787FE95DEF}" type="sibTrans" cxnId="{62DEA402-9428-49FB-B86E-FA0ECC24ADA9}">
      <dgm:prSet/>
      <dgm:spPr/>
      <dgm:t>
        <a:bodyPr/>
        <a:lstStyle/>
        <a:p>
          <a:endParaRPr lang="fr-FR"/>
        </a:p>
      </dgm:t>
    </dgm:pt>
    <dgm:pt modelId="{990A51C5-6C21-4B4B-97CB-2DB3635D1B86}">
      <dgm:prSet phldrT="[Texte]" custT="1"/>
      <dgm:spPr>
        <a:solidFill>
          <a:schemeClr val="accent1"/>
        </a:solidFill>
      </dgm:spPr>
      <dgm:t>
        <a:bodyPr/>
        <a:lstStyle/>
        <a:p>
          <a:r>
            <a:rPr lang="fr-FR" sz="1800" b="1" dirty="0" smtClean="0">
              <a:solidFill>
                <a:schemeClr val="bg1"/>
              </a:solidFill>
              <a:latin typeface="+mj-lt"/>
            </a:rPr>
            <a:t>Pas de préjudice pour l’organisme contrôlé</a:t>
          </a:r>
          <a:r>
            <a:rPr lang="fr-FR" sz="1800" dirty="0" smtClean="0">
              <a:solidFill>
                <a:schemeClr val="bg1"/>
              </a:solidFill>
              <a:latin typeface="+mj-lt"/>
            </a:rPr>
            <a:t> : Jugement de paiement d’une </a:t>
          </a:r>
          <a:r>
            <a:rPr lang="fr-FR" sz="2000" b="1" u="sng" dirty="0" smtClean="0">
              <a:solidFill>
                <a:srgbClr val="FFC000"/>
              </a:solidFill>
              <a:latin typeface="+mj-lt"/>
            </a:rPr>
            <a:t>somme non rémissible </a:t>
          </a:r>
          <a:endParaRPr lang="fr-FR" sz="1800" b="1" u="sng" dirty="0" smtClean="0">
            <a:solidFill>
              <a:srgbClr val="FFC000"/>
            </a:solidFill>
            <a:latin typeface="+mj-lt"/>
          </a:endParaRPr>
        </a:p>
        <a:p>
          <a:r>
            <a:rPr lang="fr-FR" sz="1800" dirty="0" smtClean="0">
              <a:solidFill>
                <a:schemeClr val="bg1"/>
              </a:solidFill>
              <a:latin typeface="+mj-lt"/>
            </a:rPr>
            <a:t>(</a:t>
          </a:r>
          <a:r>
            <a:rPr lang="fr-FR" sz="1800" dirty="0" smtClean="0">
              <a:solidFill>
                <a:srgbClr val="FFC000"/>
              </a:solidFill>
              <a:latin typeface="+mj-lt"/>
            </a:rPr>
            <a:t>sanction assimilable à une amende</a:t>
          </a:r>
          <a:r>
            <a:rPr lang="fr-FR" sz="1800" dirty="0" smtClean="0">
              <a:solidFill>
                <a:schemeClr val="bg1"/>
              </a:solidFill>
              <a:latin typeface="+mj-lt"/>
            </a:rPr>
            <a:t>) </a:t>
          </a:r>
          <a:endParaRPr lang="fr-FR" sz="1800" dirty="0">
            <a:solidFill>
              <a:schemeClr val="bg1"/>
            </a:solidFill>
            <a:latin typeface="+mj-lt"/>
          </a:endParaRPr>
        </a:p>
      </dgm:t>
    </dgm:pt>
    <dgm:pt modelId="{ADF545E7-2FB0-4312-AAF4-AC922378A9AA}" type="parTrans" cxnId="{D977940B-1739-4FD4-B46F-FF349EC50D95}">
      <dgm:prSet custT="1"/>
      <dgm:spPr>
        <a:ln w="41275">
          <a:solidFill>
            <a:schemeClr val="accent1"/>
          </a:solidFill>
        </a:ln>
      </dgm:spPr>
      <dgm:t>
        <a:bodyPr/>
        <a:lstStyle/>
        <a:p>
          <a:endParaRPr lang="fr-FR" sz="800">
            <a:latin typeface="+mj-lt"/>
          </a:endParaRPr>
        </a:p>
      </dgm:t>
    </dgm:pt>
    <dgm:pt modelId="{83D4E65C-D47C-47A7-87F5-1AD98BF035EB}" type="sibTrans" cxnId="{D977940B-1739-4FD4-B46F-FF349EC50D95}">
      <dgm:prSet/>
      <dgm:spPr/>
      <dgm:t>
        <a:bodyPr/>
        <a:lstStyle/>
        <a:p>
          <a:endParaRPr lang="fr-FR"/>
        </a:p>
      </dgm:t>
    </dgm:pt>
    <dgm:pt modelId="{1A9E8595-B67C-4DE2-B528-C5C74B157714}">
      <dgm:prSet phldrT="[Texte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fr-FR" sz="1800" i="1" dirty="0" smtClean="0">
              <a:latin typeface="+mj-lt"/>
            </a:rPr>
            <a:t>Pas de manquement</a:t>
          </a:r>
          <a:endParaRPr lang="fr-FR" sz="1800" i="1" dirty="0">
            <a:latin typeface="+mj-lt"/>
          </a:endParaRPr>
        </a:p>
      </dgm:t>
    </dgm:pt>
    <dgm:pt modelId="{1FDBB39C-CA7D-4E10-A5D0-960DC9915081}" type="parTrans" cxnId="{1FCE2F53-1EDF-46D1-9462-4DD0AC17D1F5}">
      <dgm:prSet custT="1"/>
      <dgm:spPr>
        <a:ln w="41275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fr-FR" sz="800">
            <a:latin typeface="+mj-lt"/>
          </a:endParaRPr>
        </a:p>
      </dgm:t>
    </dgm:pt>
    <dgm:pt modelId="{7E3B2E20-4335-46BD-B6A8-653E2E64C16E}" type="sibTrans" cxnId="{1FCE2F53-1EDF-46D1-9462-4DD0AC17D1F5}">
      <dgm:prSet/>
      <dgm:spPr/>
      <dgm:t>
        <a:bodyPr/>
        <a:lstStyle/>
        <a:p>
          <a:endParaRPr lang="fr-FR"/>
        </a:p>
      </dgm:t>
    </dgm:pt>
    <dgm:pt modelId="{983C0282-07CB-42DC-8F40-DB891ABC0128}">
      <dgm:prSet phldrT="[Texte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fr-FR" sz="1800" i="1" dirty="0" smtClean="0">
              <a:latin typeface="+mj-lt"/>
            </a:rPr>
            <a:t>Ordonnance de décharge par le président de la formation (pas de suite)</a:t>
          </a:r>
          <a:endParaRPr lang="fr-FR" sz="1800" i="1" dirty="0">
            <a:latin typeface="+mj-lt"/>
          </a:endParaRPr>
        </a:p>
      </dgm:t>
    </dgm:pt>
    <dgm:pt modelId="{515E2C3B-BD37-45A1-8B7D-00EB434928D3}" type="parTrans" cxnId="{DA5B9272-F3D5-46B9-B43D-C8385908EFC5}">
      <dgm:prSet custT="1"/>
      <dgm:spPr>
        <a:ln w="41275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fr-FR" sz="800">
            <a:latin typeface="+mj-lt"/>
          </a:endParaRPr>
        </a:p>
      </dgm:t>
    </dgm:pt>
    <dgm:pt modelId="{F563DEC6-0D8E-48C3-8A37-C2377E1DBBA8}" type="sibTrans" cxnId="{DA5B9272-F3D5-46B9-B43D-C8385908EFC5}">
      <dgm:prSet/>
      <dgm:spPr/>
      <dgm:t>
        <a:bodyPr/>
        <a:lstStyle/>
        <a:p>
          <a:endParaRPr lang="fr-FR"/>
        </a:p>
      </dgm:t>
    </dgm:pt>
    <dgm:pt modelId="{EACDA788-9632-4914-B3F3-A3502CB6355E}">
      <dgm:prSet custT="1"/>
      <dgm:spPr>
        <a:solidFill>
          <a:schemeClr val="accent1"/>
        </a:solidFill>
      </dgm:spPr>
      <dgm:t>
        <a:bodyPr/>
        <a:lstStyle/>
        <a:p>
          <a:r>
            <a:rPr lang="fr-FR" sz="1800" dirty="0" smtClean="0">
              <a:solidFill>
                <a:schemeClr val="bg1"/>
              </a:solidFill>
              <a:latin typeface="+mj-lt"/>
            </a:rPr>
            <a:t>Préjudice pour l’organisme contrôlé: </a:t>
          </a:r>
          <a:r>
            <a:rPr lang="fr-FR" sz="2000" b="1" u="sng" dirty="0" smtClean="0">
              <a:solidFill>
                <a:schemeClr val="accent5">
                  <a:lumMod val="60000"/>
                  <a:lumOff val="40000"/>
                </a:schemeClr>
              </a:solidFill>
              <a:latin typeface="+mj-lt"/>
            </a:rPr>
            <a:t>jugement de débet </a:t>
          </a:r>
          <a:r>
            <a:rPr lang="fr-FR" sz="1800" b="1" u="sng" dirty="0" smtClean="0">
              <a:solidFill>
                <a:schemeClr val="accent5">
                  <a:lumMod val="60000"/>
                  <a:lumOff val="40000"/>
                </a:schemeClr>
              </a:solidFill>
              <a:latin typeface="+mj-lt"/>
            </a:rPr>
            <a:t>du montant du manquement constaté</a:t>
          </a:r>
        </a:p>
        <a:p>
          <a:r>
            <a:rPr lang="fr-FR" sz="1800" dirty="0" smtClean="0">
              <a:solidFill>
                <a:schemeClr val="bg1"/>
              </a:solidFill>
              <a:latin typeface="+mj-lt"/>
            </a:rPr>
            <a:t>(</a:t>
          </a:r>
          <a:r>
            <a:rPr lang="fr-FR" sz="1800" dirty="0" smtClean="0">
              <a:solidFill>
                <a:schemeClr val="accent5">
                  <a:lumMod val="60000"/>
                  <a:lumOff val="40000"/>
                </a:schemeClr>
              </a:solidFill>
              <a:latin typeface="+mj-lt"/>
            </a:rPr>
            <a:t>sanction lourde</a:t>
          </a:r>
          <a:r>
            <a:rPr lang="fr-FR" sz="1800" dirty="0" smtClean="0">
              <a:solidFill>
                <a:schemeClr val="bg1"/>
              </a:solidFill>
              <a:latin typeface="+mj-lt"/>
            </a:rPr>
            <a:t>)</a:t>
          </a:r>
          <a:endParaRPr lang="fr-FR" sz="1800" dirty="0">
            <a:solidFill>
              <a:schemeClr val="bg1"/>
            </a:solidFill>
            <a:latin typeface="+mj-lt"/>
          </a:endParaRPr>
        </a:p>
      </dgm:t>
    </dgm:pt>
    <dgm:pt modelId="{5A09C1E5-8667-42A7-85FB-A3673040433A}" type="parTrans" cxnId="{EC4320EA-BDB4-4734-897B-33BAE56373B0}">
      <dgm:prSet custT="1"/>
      <dgm:spPr>
        <a:ln w="41275">
          <a:solidFill>
            <a:schemeClr val="accent1"/>
          </a:solidFill>
        </a:ln>
      </dgm:spPr>
      <dgm:t>
        <a:bodyPr/>
        <a:lstStyle/>
        <a:p>
          <a:endParaRPr lang="fr-FR" sz="800">
            <a:latin typeface="+mj-lt"/>
          </a:endParaRPr>
        </a:p>
      </dgm:t>
    </dgm:pt>
    <dgm:pt modelId="{25F605D2-BCC5-488D-9A05-99F2163468D2}" type="sibTrans" cxnId="{EC4320EA-BDB4-4734-897B-33BAE56373B0}">
      <dgm:prSet/>
      <dgm:spPr/>
      <dgm:t>
        <a:bodyPr/>
        <a:lstStyle/>
        <a:p>
          <a:endParaRPr lang="fr-FR"/>
        </a:p>
      </dgm:t>
    </dgm:pt>
    <dgm:pt modelId="{D405F084-6D87-4BA8-A04B-AB1D6EB736E4}">
      <dgm:prSet phldrT="[Texte]" custT="1"/>
      <dgm:spPr/>
      <dgm:t>
        <a:bodyPr/>
        <a:lstStyle/>
        <a:p>
          <a:r>
            <a:rPr lang="fr-FR" sz="2000" b="1" u="sng" dirty="0" smtClean="0">
              <a:latin typeface="+mj-lt"/>
            </a:rPr>
            <a:t>Jugement de non lieu à </a:t>
          </a:r>
          <a:r>
            <a:rPr lang="fr-FR" sz="2000" b="1" u="sng" dirty="0" smtClean="0">
              <a:solidFill>
                <a:schemeClr val="bg1"/>
              </a:solidFill>
              <a:latin typeface="+mj-lt"/>
            </a:rPr>
            <a:t>charge</a:t>
          </a:r>
          <a:r>
            <a:rPr lang="fr-FR" sz="1800" dirty="0" smtClean="0">
              <a:solidFill>
                <a:schemeClr val="bg1"/>
              </a:solidFill>
              <a:latin typeface="+mj-lt"/>
            </a:rPr>
            <a:t>, si la formation estime que le manquement dans la tenue des comptes </a:t>
          </a:r>
          <a:r>
            <a:rPr lang="fr-FR" sz="1800" b="1" dirty="0" smtClean="0">
              <a:solidFill>
                <a:schemeClr val="bg1"/>
              </a:solidFill>
              <a:latin typeface="+mj-lt"/>
            </a:rPr>
            <a:t>n’est pas caractérisé</a:t>
          </a:r>
          <a:endParaRPr lang="fr-FR" sz="1800" b="1" dirty="0">
            <a:solidFill>
              <a:schemeClr val="bg1"/>
            </a:solidFill>
            <a:latin typeface="+mj-lt"/>
          </a:endParaRPr>
        </a:p>
      </dgm:t>
    </dgm:pt>
    <dgm:pt modelId="{D89DDE03-341C-446F-BFD3-ED40EBCFA5F3}" type="sibTrans" cxnId="{130B25F6-D8E3-44BD-A776-86471F65D80B}">
      <dgm:prSet/>
      <dgm:spPr/>
      <dgm:t>
        <a:bodyPr/>
        <a:lstStyle/>
        <a:p>
          <a:endParaRPr lang="fr-FR"/>
        </a:p>
      </dgm:t>
    </dgm:pt>
    <dgm:pt modelId="{CE86D359-8D36-46F8-BF58-AE5C911755C0}" type="parTrans" cxnId="{130B25F6-D8E3-44BD-A776-86471F65D80B}">
      <dgm:prSet custT="1"/>
      <dgm:spPr>
        <a:ln w="41275">
          <a:solidFill>
            <a:schemeClr val="accent1"/>
          </a:solidFill>
        </a:ln>
      </dgm:spPr>
      <dgm:t>
        <a:bodyPr/>
        <a:lstStyle/>
        <a:p>
          <a:endParaRPr lang="fr-FR" sz="800">
            <a:latin typeface="+mj-lt"/>
          </a:endParaRPr>
        </a:p>
      </dgm:t>
    </dgm:pt>
    <dgm:pt modelId="{219FF679-D04B-4B3A-B1A8-027515859139}" type="pres">
      <dgm:prSet presAssocID="{C6E48188-BC3A-4F84-941D-84324E52309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473AF33-0EB4-44A1-838F-6CAD77DB8F59}" type="pres">
      <dgm:prSet presAssocID="{A8ED390A-79EC-46BF-8439-3A2BB8949CD9}" presName="root1" presStyleCnt="0"/>
      <dgm:spPr/>
    </dgm:pt>
    <dgm:pt modelId="{99943140-F5B4-420B-8034-3F8CFA5A65E4}" type="pres">
      <dgm:prSet presAssocID="{A8ED390A-79EC-46BF-8439-3A2BB8949CD9}" presName="LevelOneTextNode" presStyleLbl="node0" presStyleIdx="0" presStyleCnt="1" custScaleY="221108" custLinFactNeighborX="7211" custLinFactNeighborY="-7281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D839536-C5EE-47C0-8C77-601C636B54CE}" type="pres">
      <dgm:prSet presAssocID="{A8ED390A-79EC-46BF-8439-3A2BB8949CD9}" presName="level2hierChild" presStyleCnt="0"/>
      <dgm:spPr/>
    </dgm:pt>
    <dgm:pt modelId="{53E80018-BD68-473A-B9C9-20A226656487}" type="pres">
      <dgm:prSet presAssocID="{1FDBB39C-CA7D-4E10-A5D0-960DC9915081}" presName="conn2-1" presStyleLbl="parChTrans1D2" presStyleIdx="0" presStyleCnt="2"/>
      <dgm:spPr/>
      <dgm:t>
        <a:bodyPr/>
        <a:lstStyle/>
        <a:p>
          <a:endParaRPr lang="fr-FR"/>
        </a:p>
      </dgm:t>
    </dgm:pt>
    <dgm:pt modelId="{A8364D09-9049-4E36-9F01-7883DEAEA628}" type="pres">
      <dgm:prSet presAssocID="{1FDBB39C-CA7D-4E10-A5D0-960DC9915081}" presName="connTx" presStyleLbl="parChTrans1D2" presStyleIdx="0" presStyleCnt="2"/>
      <dgm:spPr/>
      <dgm:t>
        <a:bodyPr/>
        <a:lstStyle/>
        <a:p>
          <a:endParaRPr lang="fr-FR"/>
        </a:p>
      </dgm:t>
    </dgm:pt>
    <dgm:pt modelId="{CFD5CA65-FB4A-49E9-8803-674A5C6833A5}" type="pres">
      <dgm:prSet presAssocID="{1A9E8595-B67C-4DE2-B528-C5C74B157714}" presName="root2" presStyleCnt="0"/>
      <dgm:spPr/>
    </dgm:pt>
    <dgm:pt modelId="{794C3460-E9F7-4289-94E2-3ACE776D2BD9}" type="pres">
      <dgm:prSet presAssocID="{1A9E8595-B67C-4DE2-B528-C5C74B157714}" presName="LevelTwoTextNode" presStyleLbl="node2" presStyleIdx="0" presStyleCnt="2" custScaleX="168844" custScaleY="169566" custLinFactNeighborX="3717" custLinFactNeighborY="-6041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E9AD418-FB73-49FF-890C-7A79C2A52CB6}" type="pres">
      <dgm:prSet presAssocID="{1A9E8595-B67C-4DE2-B528-C5C74B157714}" presName="level3hierChild" presStyleCnt="0"/>
      <dgm:spPr/>
    </dgm:pt>
    <dgm:pt modelId="{10D4D5B2-D6DC-4C61-B9DD-3818FB931CE3}" type="pres">
      <dgm:prSet presAssocID="{515E2C3B-BD37-45A1-8B7D-00EB434928D3}" presName="conn2-1" presStyleLbl="parChTrans1D3" presStyleIdx="0" presStyleCnt="4"/>
      <dgm:spPr/>
      <dgm:t>
        <a:bodyPr/>
        <a:lstStyle/>
        <a:p>
          <a:endParaRPr lang="fr-FR"/>
        </a:p>
      </dgm:t>
    </dgm:pt>
    <dgm:pt modelId="{E0DA7FE5-FDB8-4D67-AC69-C3FD690832E8}" type="pres">
      <dgm:prSet presAssocID="{515E2C3B-BD37-45A1-8B7D-00EB434928D3}" presName="connTx" presStyleLbl="parChTrans1D3" presStyleIdx="0" presStyleCnt="4"/>
      <dgm:spPr/>
      <dgm:t>
        <a:bodyPr/>
        <a:lstStyle/>
        <a:p>
          <a:endParaRPr lang="fr-FR"/>
        </a:p>
      </dgm:t>
    </dgm:pt>
    <dgm:pt modelId="{B81CA999-EFD4-443D-A5C7-17ABD3565714}" type="pres">
      <dgm:prSet presAssocID="{983C0282-07CB-42DC-8F40-DB891ABC0128}" presName="root2" presStyleCnt="0"/>
      <dgm:spPr/>
    </dgm:pt>
    <dgm:pt modelId="{AE161027-63E1-4BBE-AB22-E6C76AC1EA87}" type="pres">
      <dgm:prSet presAssocID="{983C0282-07CB-42DC-8F40-DB891ABC0128}" presName="LevelTwoTextNode" presStyleLbl="node3" presStyleIdx="0" presStyleCnt="4" custScaleX="635579" custScaleY="134089" custLinFactNeighborX="10243" custLinFactNeighborY="-6209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42E8DF7-57E8-4E51-B596-43D6EBCB6A7C}" type="pres">
      <dgm:prSet presAssocID="{983C0282-07CB-42DC-8F40-DB891ABC0128}" presName="level3hierChild" presStyleCnt="0"/>
      <dgm:spPr/>
    </dgm:pt>
    <dgm:pt modelId="{194C13E2-2483-4A37-BDC8-5C979A620EA5}" type="pres">
      <dgm:prSet presAssocID="{D98FDB48-D375-4284-88FC-FB6076FEC120}" presName="conn2-1" presStyleLbl="parChTrans1D2" presStyleIdx="1" presStyleCnt="2"/>
      <dgm:spPr/>
      <dgm:t>
        <a:bodyPr/>
        <a:lstStyle/>
        <a:p>
          <a:endParaRPr lang="fr-FR"/>
        </a:p>
      </dgm:t>
    </dgm:pt>
    <dgm:pt modelId="{F401A79A-5F97-49FF-877E-9867D90C4142}" type="pres">
      <dgm:prSet presAssocID="{D98FDB48-D375-4284-88FC-FB6076FEC120}" presName="connTx" presStyleLbl="parChTrans1D2" presStyleIdx="1" presStyleCnt="2"/>
      <dgm:spPr/>
      <dgm:t>
        <a:bodyPr/>
        <a:lstStyle/>
        <a:p>
          <a:endParaRPr lang="fr-FR"/>
        </a:p>
      </dgm:t>
    </dgm:pt>
    <dgm:pt modelId="{942C6574-7C87-4A09-B95F-30D0C93696B7}" type="pres">
      <dgm:prSet presAssocID="{4BF7CAAA-8C42-40CA-8550-0A388CA00B1E}" presName="root2" presStyleCnt="0"/>
      <dgm:spPr/>
    </dgm:pt>
    <dgm:pt modelId="{44343DAD-8076-4ED9-8AE5-57525A10A271}" type="pres">
      <dgm:prSet presAssocID="{4BF7CAAA-8C42-40CA-8550-0A388CA00B1E}" presName="LevelTwoTextNode" presStyleLbl="node2" presStyleIdx="1" presStyleCnt="2" custScaleX="185300" custScaleY="316285" custLinFactNeighborX="-4704" custLinFactNeighborY="-4078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EB89DF5-5869-4911-B840-B925F1847210}" type="pres">
      <dgm:prSet presAssocID="{4BF7CAAA-8C42-40CA-8550-0A388CA00B1E}" presName="level3hierChild" presStyleCnt="0"/>
      <dgm:spPr/>
    </dgm:pt>
    <dgm:pt modelId="{B6D45ABC-1CBB-4E58-A10C-7F00B84616AA}" type="pres">
      <dgm:prSet presAssocID="{CE86D359-8D36-46F8-BF58-AE5C911755C0}" presName="conn2-1" presStyleLbl="parChTrans1D3" presStyleIdx="1" presStyleCnt="4"/>
      <dgm:spPr/>
      <dgm:t>
        <a:bodyPr/>
        <a:lstStyle/>
        <a:p>
          <a:endParaRPr lang="fr-FR"/>
        </a:p>
      </dgm:t>
    </dgm:pt>
    <dgm:pt modelId="{804B5187-71A6-43F7-860F-5B63BF7D5E96}" type="pres">
      <dgm:prSet presAssocID="{CE86D359-8D36-46F8-BF58-AE5C911755C0}" presName="connTx" presStyleLbl="parChTrans1D3" presStyleIdx="1" presStyleCnt="4"/>
      <dgm:spPr/>
      <dgm:t>
        <a:bodyPr/>
        <a:lstStyle/>
        <a:p>
          <a:endParaRPr lang="fr-FR"/>
        </a:p>
      </dgm:t>
    </dgm:pt>
    <dgm:pt modelId="{14D14083-9920-4820-AF2B-8C28A364064F}" type="pres">
      <dgm:prSet presAssocID="{D405F084-6D87-4BA8-A04B-AB1D6EB736E4}" presName="root2" presStyleCnt="0"/>
      <dgm:spPr/>
    </dgm:pt>
    <dgm:pt modelId="{EDC0F97A-6DF6-4F32-A94B-03F0F07F524C}" type="pres">
      <dgm:prSet presAssocID="{D405F084-6D87-4BA8-A04B-AB1D6EB736E4}" presName="LevelTwoTextNode" presStyleLbl="node3" presStyleIdx="1" presStyleCnt="4" custScaleX="628178" custScaleY="210399" custLinFactNeighborX="19580" custLinFactNeighborY="-1844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49016CF-A541-49D4-AE43-AD2900E623C6}" type="pres">
      <dgm:prSet presAssocID="{D405F084-6D87-4BA8-A04B-AB1D6EB736E4}" presName="level3hierChild" presStyleCnt="0"/>
      <dgm:spPr/>
    </dgm:pt>
    <dgm:pt modelId="{717044C3-05C8-4314-9BFB-B7FA1F642B50}" type="pres">
      <dgm:prSet presAssocID="{ADF545E7-2FB0-4312-AAF4-AC922378A9AA}" presName="conn2-1" presStyleLbl="parChTrans1D3" presStyleIdx="2" presStyleCnt="4"/>
      <dgm:spPr/>
      <dgm:t>
        <a:bodyPr/>
        <a:lstStyle/>
        <a:p>
          <a:endParaRPr lang="fr-FR"/>
        </a:p>
      </dgm:t>
    </dgm:pt>
    <dgm:pt modelId="{1EF5151B-4EBF-44DC-A8B8-8284C7D5EF86}" type="pres">
      <dgm:prSet presAssocID="{ADF545E7-2FB0-4312-AAF4-AC922378A9AA}" presName="connTx" presStyleLbl="parChTrans1D3" presStyleIdx="2" presStyleCnt="4"/>
      <dgm:spPr/>
      <dgm:t>
        <a:bodyPr/>
        <a:lstStyle/>
        <a:p>
          <a:endParaRPr lang="fr-FR"/>
        </a:p>
      </dgm:t>
    </dgm:pt>
    <dgm:pt modelId="{F7F0AED2-CDA2-4183-8CE6-5C4675801AF2}" type="pres">
      <dgm:prSet presAssocID="{990A51C5-6C21-4B4B-97CB-2DB3635D1B86}" presName="root2" presStyleCnt="0"/>
      <dgm:spPr/>
    </dgm:pt>
    <dgm:pt modelId="{622C9FFC-44D9-4E9A-98C3-4621C387DEC9}" type="pres">
      <dgm:prSet presAssocID="{990A51C5-6C21-4B4B-97CB-2DB3635D1B86}" presName="LevelTwoTextNode" presStyleLbl="node3" presStyleIdx="2" presStyleCnt="4" custScaleX="628838" custScaleY="250014" custLinFactNeighborX="824" custLinFactNeighborY="-82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C780D2E-DEBA-4B1E-8942-2E1E1BE77A94}" type="pres">
      <dgm:prSet presAssocID="{990A51C5-6C21-4B4B-97CB-2DB3635D1B86}" presName="level3hierChild" presStyleCnt="0"/>
      <dgm:spPr/>
    </dgm:pt>
    <dgm:pt modelId="{16ED4749-8553-41B8-BFE2-4F390D1FD045}" type="pres">
      <dgm:prSet presAssocID="{5A09C1E5-8667-42A7-85FB-A3673040433A}" presName="conn2-1" presStyleLbl="parChTrans1D3" presStyleIdx="3" presStyleCnt="4"/>
      <dgm:spPr/>
      <dgm:t>
        <a:bodyPr/>
        <a:lstStyle/>
        <a:p>
          <a:endParaRPr lang="fr-FR"/>
        </a:p>
      </dgm:t>
    </dgm:pt>
    <dgm:pt modelId="{3FE5CB73-A8EA-49FC-9D72-29FDCA8EE97C}" type="pres">
      <dgm:prSet presAssocID="{5A09C1E5-8667-42A7-85FB-A3673040433A}" presName="connTx" presStyleLbl="parChTrans1D3" presStyleIdx="3" presStyleCnt="4"/>
      <dgm:spPr/>
      <dgm:t>
        <a:bodyPr/>
        <a:lstStyle/>
        <a:p>
          <a:endParaRPr lang="fr-FR"/>
        </a:p>
      </dgm:t>
    </dgm:pt>
    <dgm:pt modelId="{392FA389-584E-47A9-88A8-52BA4A19128B}" type="pres">
      <dgm:prSet presAssocID="{EACDA788-9632-4914-B3F3-A3502CB6355E}" presName="root2" presStyleCnt="0"/>
      <dgm:spPr/>
    </dgm:pt>
    <dgm:pt modelId="{98D56097-257A-4C93-A982-D7C82FD26F3D}" type="pres">
      <dgm:prSet presAssocID="{EACDA788-9632-4914-B3F3-A3502CB6355E}" presName="LevelTwoTextNode" presStyleLbl="node3" presStyleIdx="3" presStyleCnt="4" custScaleX="616690" custScaleY="265923" custLinFactNeighborX="11545" custLinFactNeighborY="893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BCC579E-6943-4DB3-89D1-BF09CA2C47A0}" type="pres">
      <dgm:prSet presAssocID="{EACDA788-9632-4914-B3F3-A3502CB6355E}" presName="level3hierChild" presStyleCnt="0"/>
      <dgm:spPr/>
    </dgm:pt>
  </dgm:ptLst>
  <dgm:cxnLst>
    <dgm:cxn modelId="{3475E8DC-C310-4E8F-A4E3-E042FBDA67A0}" type="presOf" srcId="{A8ED390A-79EC-46BF-8439-3A2BB8949CD9}" destId="{99943140-F5B4-420B-8034-3F8CFA5A65E4}" srcOrd="0" destOrd="0" presId="urn:microsoft.com/office/officeart/2005/8/layout/hierarchy2"/>
    <dgm:cxn modelId="{D977940B-1739-4FD4-B46F-FF349EC50D95}" srcId="{4BF7CAAA-8C42-40CA-8550-0A388CA00B1E}" destId="{990A51C5-6C21-4B4B-97CB-2DB3635D1B86}" srcOrd="1" destOrd="0" parTransId="{ADF545E7-2FB0-4312-AAF4-AC922378A9AA}" sibTransId="{83D4E65C-D47C-47A7-87F5-1AD98BF035EB}"/>
    <dgm:cxn modelId="{3C51095A-E861-4E7A-8C32-9539E360DAAE}" type="presOf" srcId="{4BF7CAAA-8C42-40CA-8550-0A388CA00B1E}" destId="{44343DAD-8076-4ED9-8AE5-57525A10A271}" srcOrd="0" destOrd="0" presId="urn:microsoft.com/office/officeart/2005/8/layout/hierarchy2"/>
    <dgm:cxn modelId="{0F2ED000-7B06-47FF-9EE6-96E453063F80}" type="presOf" srcId="{515E2C3B-BD37-45A1-8B7D-00EB434928D3}" destId="{10D4D5B2-D6DC-4C61-B9DD-3818FB931CE3}" srcOrd="0" destOrd="0" presId="urn:microsoft.com/office/officeart/2005/8/layout/hierarchy2"/>
    <dgm:cxn modelId="{52660393-E861-4D35-ABB4-B7162B7BC577}" type="presOf" srcId="{D98FDB48-D375-4284-88FC-FB6076FEC120}" destId="{F401A79A-5F97-49FF-877E-9867D90C4142}" srcOrd="1" destOrd="0" presId="urn:microsoft.com/office/officeart/2005/8/layout/hierarchy2"/>
    <dgm:cxn modelId="{17FFD83A-2109-4FDC-ABA7-7568A8A2D3C5}" type="presOf" srcId="{1FDBB39C-CA7D-4E10-A5D0-960DC9915081}" destId="{A8364D09-9049-4E36-9F01-7883DEAEA628}" srcOrd="1" destOrd="0" presId="urn:microsoft.com/office/officeart/2005/8/layout/hierarchy2"/>
    <dgm:cxn modelId="{8FCE30BA-F10E-4CF6-B120-8E23E37D8875}" type="presOf" srcId="{EACDA788-9632-4914-B3F3-A3502CB6355E}" destId="{98D56097-257A-4C93-A982-D7C82FD26F3D}" srcOrd="0" destOrd="0" presId="urn:microsoft.com/office/officeart/2005/8/layout/hierarchy2"/>
    <dgm:cxn modelId="{8A8DEB13-2972-4FFE-BCF5-4DB4E966018F}" type="presOf" srcId="{D98FDB48-D375-4284-88FC-FB6076FEC120}" destId="{194C13E2-2483-4A37-BDC8-5C979A620EA5}" srcOrd="0" destOrd="0" presId="urn:microsoft.com/office/officeart/2005/8/layout/hierarchy2"/>
    <dgm:cxn modelId="{EC4320EA-BDB4-4734-897B-33BAE56373B0}" srcId="{4BF7CAAA-8C42-40CA-8550-0A388CA00B1E}" destId="{EACDA788-9632-4914-B3F3-A3502CB6355E}" srcOrd="2" destOrd="0" parTransId="{5A09C1E5-8667-42A7-85FB-A3673040433A}" sibTransId="{25F605D2-BCC5-488D-9A05-99F2163468D2}"/>
    <dgm:cxn modelId="{7D5D5158-FF3C-4C3F-9487-B5DE30973B75}" type="presOf" srcId="{CE86D359-8D36-46F8-BF58-AE5C911755C0}" destId="{804B5187-71A6-43F7-860F-5B63BF7D5E96}" srcOrd="1" destOrd="0" presId="urn:microsoft.com/office/officeart/2005/8/layout/hierarchy2"/>
    <dgm:cxn modelId="{506A9132-FF4A-4522-AD89-469693A95DFB}" type="presOf" srcId="{515E2C3B-BD37-45A1-8B7D-00EB434928D3}" destId="{E0DA7FE5-FDB8-4D67-AC69-C3FD690832E8}" srcOrd="1" destOrd="0" presId="urn:microsoft.com/office/officeart/2005/8/layout/hierarchy2"/>
    <dgm:cxn modelId="{A7291FF5-414F-45E5-8348-467516865068}" type="presOf" srcId="{5A09C1E5-8667-42A7-85FB-A3673040433A}" destId="{16ED4749-8553-41B8-BFE2-4F390D1FD045}" srcOrd="0" destOrd="0" presId="urn:microsoft.com/office/officeart/2005/8/layout/hierarchy2"/>
    <dgm:cxn modelId="{15970EA8-6FD2-4D0A-9F82-EF3CC4C09A2B}" type="presOf" srcId="{990A51C5-6C21-4B4B-97CB-2DB3635D1B86}" destId="{622C9FFC-44D9-4E9A-98C3-4621C387DEC9}" srcOrd="0" destOrd="0" presId="urn:microsoft.com/office/officeart/2005/8/layout/hierarchy2"/>
    <dgm:cxn modelId="{50400325-2E1C-4ABB-9DA8-E984DB5F2208}" type="presOf" srcId="{1FDBB39C-CA7D-4E10-A5D0-960DC9915081}" destId="{53E80018-BD68-473A-B9C9-20A226656487}" srcOrd="0" destOrd="0" presId="urn:microsoft.com/office/officeart/2005/8/layout/hierarchy2"/>
    <dgm:cxn modelId="{37365FBF-9E74-436D-AB54-1F16F670C9B4}" type="presOf" srcId="{ADF545E7-2FB0-4312-AAF4-AC922378A9AA}" destId="{717044C3-05C8-4314-9BFB-B7FA1F642B50}" srcOrd="0" destOrd="0" presId="urn:microsoft.com/office/officeart/2005/8/layout/hierarchy2"/>
    <dgm:cxn modelId="{D1B01CF0-DC03-48A5-97AA-BDC432311A5D}" type="presOf" srcId="{C6E48188-BC3A-4F84-941D-84324E523097}" destId="{219FF679-D04B-4B3A-B1A8-027515859139}" srcOrd="0" destOrd="0" presId="urn:microsoft.com/office/officeart/2005/8/layout/hierarchy2"/>
    <dgm:cxn modelId="{9FDBBB4F-BD2E-47F0-92EE-E5738E76702D}" type="presOf" srcId="{983C0282-07CB-42DC-8F40-DB891ABC0128}" destId="{AE161027-63E1-4BBE-AB22-E6C76AC1EA87}" srcOrd="0" destOrd="0" presId="urn:microsoft.com/office/officeart/2005/8/layout/hierarchy2"/>
    <dgm:cxn modelId="{8E38210E-E50F-4CA6-AAF2-7F47B252C727}" type="presOf" srcId="{ADF545E7-2FB0-4312-AAF4-AC922378A9AA}" destId="{1EF5151B-4EBF-44DC-A8B8-8284C7D5EF86}" srcOrd="1" destOrd="0" presId="urn:microsoft.com/office/officeart/2005/8/layout/hierarchy2"/>
    <dgm:cxn modelId="{1690504D-E0BF-45FD-9DB2-D5CEECE4A9FE}" type="presOf" srcId="{D405F084-6D87-4BA8-A04B-AB1D6EB736E4}" destId="{EDC0F97A-6DF6-4F32-A94B-03F0F07F524C}" srcOrd="0" destOrd="0" presId="urn:microsoft.com/office/officeart/2005/8/layout/hierarchy2"/>
    <dgm:cxn modelId="{18A8F40A-D3F7-4255-89FE-7F6FE8D19892}" type="presOf" srcId="{5A09C1E5-8667-42A7-85FB-A3673040433A}" destId="{3FE5CB73-A8EA-49FC-9D72-29FDCA8EE97C}" srcOrd="1" destOrd="0" presId="urn:microsoft.com/office/officeart/2005/8/layout/hierarchy2"/>
    <dgm:cxn modelId="{1FCE2F53-1EDF-46D1-9462-4DD0AC17D1F5}" srcId="{A8ED390A-79EC-46BF-8439-3A2BB8949CD9}" destId="{1A9E8595-B67C-4DE2-B528-C5C74B157714}" srcOrd="0" destOrd="0" parTransId="{1FDBB39C-CA7D-4E10-A5D0-960DC9915081}" sibTransId="{7E3B2E20-4335-46BD-B6A8-653E2E64C16E}"/>
    <dgm:cxn modelId="{6D3CDFDC-BC9F-4571-81F7-6B34881F09E2}" type="presOf" srcId="{1A9E8595-B67C-4DE2-B528-C5C74B157714}" destId="{794C3460-E9F7-4289-94E2-3ACE776D2BD9}" srcOrd="0" destOrd="0" presId="urn:microsoft.com/office/officeart/2005/8/layout/hierarchy2"/>
    <dgm:cxn modelId="{682D688A-79E4-4DB3-9D5C-981CD6127BDB}" srcId="{C6E48188-BC3A-4F84-941D-84324E523097}" destId="{A8ED390A-79EC-46BF-8439-3A2BB8949CD9}" srcOrd="0" destOrd="0" parTransId="{37D7025B-2B86-47DE-BAAC-7104E8EA6A0A}" sibTransId="{2231C009-99B5-4459-9463-C985E8001802}"/>
    <dgm:cxn modelId="{62DEA402-9428-49FB-B86E-FA0ECC24ADA9}" srcId="{A8ED390A-79EC-46BF-8439-3A2BB8949CD9}" destId="{4BF7CAAA-8C42-40CA-8550-0A388CA00B1E}" srcOrd="1" destOrd="0" parTransId="{D98FDB48-D375-4284-88FC-FB6076FEC120}" sibTransId="{E91A484A-0A00-4C8F-B919-1B787FE95DEF}"/>
    <dgm:cxn modelId="{10692617-7568-4189-B201-91EAFEDDB9B5}" type="presOf" srcId="{CE86D359-8D36-46F8-BF58-AE5C911755C0}" destId="{B6D45ABC-1CBB-4E58-A10C-7F00B84616AA}" srcOrd="0" destOrd="0" presId="urn:microsoft.com/office/officeart/2005/8/layout/hierarchy2"/>
    <dgm:cxn modelId="{130B25F6-D8E3-44BD-A776-86471F65D80B}" srcId="{4BF7CAAA-8C42-40CA-8550-0A388CA00B1E}" destId="{D405F084-6D87-4BA8-A04B-AB1D6EB736E4}" srcOrd="0" destOrd="0" parTransId="{CE86D359-8D36-46F8-BF58-AE5C911755C0}" sibTransId="{D89DDE03-341C-446F-BFD3-ED40EBCFA5F3}"/>
    <dgm:cxn modelId="{DA5B9272-F3D5-46B9-B43D-C8385908EFC5}" srcId="{1A9E8595-B67C-4DE2-B528-C5C74B157714}" destId="{983C0282-07CB-42DC-8F40-DB891ABC0128}" srcOrd="0" destOrd="0" parTransId="{515E2C3B-BD37-45A1-8B7D-00EB434928D3}" sibTransId="{F563DEC6-0D8E-48C3-8A37-C2377E1DBBA8}"/>
    <dgm:cxn modelId="{045857C4-6EA1-4AE3-88C4-013E25FEC184}" type="presParOf" srcId="{219FF679-D04B-4B3A-B1A8-027515859139}" destId="{F473AF33-0EB4-44A1-838F-6CAD77DB8F59}" srcOrd="0" destOrd="0" presId="urn:microsoft.com/office/officeart/2005/8/layout/hierarchy2"/>
    <dgm:cxn modelId="{8AD843D0-E299-44B7-B269-DF0EC755999A}" type="presParOf" srcId="{F473AF33-0EB4-44A1-838F-6CAD77DB8F59}" destId="{99943140-F5B4-420B-8034-3F8CFA5A65E4}" srcOrd="0" destOrd="0" presId="urn:microsoft.com/office/officeart/2005/8/layout/hierarchy2"/>
    <dgm:cxn modelId="{CCF8B683-0F52-4647-9096-671388379CCF}" type="presParOf" srcId="{F473AF33-0EB4-44A1-838F-6CAD77DB8F59}" destId="{4D839536-C5EE-47C0-8C77-601C636B54CE}" srcOrd="1" destOrd="0" presId="urn:microsoft.com/office/officeart/2005/8/layout/hierarchy2"/>
    <dgm:cxn modelId="{07BEABEB-8F14-4006-BAF8-D26888E3F10C}" type="presParOf" srcId="{4D839536-C5EE-47C0-8C77-601C636B54CE}" destId="{53E80018-BD68-473A-B9C9-20A226656487}" srcOrd="0" destOrd="0" presId="urn:microsoft.com/office/officeart/2005/8/layout/hierarchy2"/>
    <dgm:cxn modelId="{CD6CFC01-3045-4958-864A-BDC92349985B}" type="presParOf" srcId="{53E80018-BD68-473A-B9C9-20A226656487}" destId="{A8364D09-9049-4E36-9F01-7883DEAEA628}" srcOrd="0" destOrd="0" presId="urn:microsoft.com/office/officeart/2005/8/layout/hierarchy2"/>
    <dgm:cxn modelId="{122407A4-A0E5-46C3-8B54-C543EAAA76B8}" type="presParOf" srcId="{4D839536-C5EE-47C0-8C77-601C636B54CE}" destId="{CFD5CA65-FB4A-49E9-8803-674A5C6833A5}" srcOrd="1" destOrd="0" presId="urn:microsoft.com/office/officeart/2005/8/layout/hierarchy2"/>
    <dgm:cxn modelId="{2635A9C7-D762-4382-A485-620789DE42BC}" type="presParOf" srcId="{CFD5CA65-FB4A-49E9-8803-674A5C6833A5}" destId="{794C3460-E9F7-4289-94E2-3ACE776D2BD9}" srcOrd="0" destOrd="0" presId="urn:microsoft.com/office/officeart/2005/8/layout/hierarchy2"/>
    <dgm:cxn modelId="{7DF88AA9-A1AE-4A57-B077-2C3551B94BBA}" type="presParOf" srcId="{CFD5CA65-FB4A-49E9-8803-674A5C6833A5}" destId="{DE9AD418-FB73-49FF-890C-7A79C2A52CB6}" srcOrd="1" destOrd="0" presId="urn:microsoft.com/office/officeart/2005/8/layout/hierarchy2"/>
    <dgm:cxn modelId="{1F46AC17-F2AF-476A-97A8-F010C3C497F8}" type="presParOf" srcId="{DE9AD418-FB73-49FF-890C-7A79C2A52CB6}" destId="{10D4D5B2-D6DC-4C61-B9DD-3818FB931CE3}" srcOrd="0" destOrd="0" presId="urn:microsoft.com/office/officeart/2005/8/layout/hierarchy2"/>
    <dgm:cxn modelId="{5ECFAC04-D6D4-4170-9664-D94C867EB6E0}" type="presParOf" srcId="{10D4D5B2-D6DC-4C61-B9DD-3818FB931CE3}" destId="{E0DA7FE5-FDB8-4D67-AC69-C3FD690832E8}" srcOrd="0" destOrd="0" presId="urn:microsoft.com/office/officeart/2005/8/layout/hierarchy2"/>
    <dgm:cxn modelId="{1DCE96B8-3D02-4F6A-932C-344A7EF95432}" type="presParOf" srcId="{DE9AD418-FB73-49FF-890C-7A79C2A52CB6}" destId="{B81CA999-EFD4-443D-A5C7-17ABD3565714}" srcOrd="1" destOrd="0" presId="urn:microsoft.com/office/officeart/2005/8/layout/hierarchy2"/>
    <dgm:cxn modelId="{45E01F32-1852-4E9C-95F8-74E91B3DC22F}" type="presParOf" srcId="{B81CA999-EFD4-443D-A5C7-17ABD3565714}" destId="{AE161027-63E1-4BBE-AB22-E6C76AC1EA87}" srcOrd="0" destOrd="0" presId="urn:microsoft.com/office/officeart/2005/8/layout/hierarchy2"/>
    <dgm:cxn modelId="{125FB181-4B59-477C-8FBB-8A525EB4312B}" type="presParOf" srcId="{B81CA999-EFD4-443D-A5C7-17ABD3565714}" destId="{342E8DF7-57E8-4E51-B596-43D6EBCB6A7C}" srcOrd="1" destOrd="0" presId="urn:microsoft.com/office/officeart/2005/8/layout/hierarchy2"/>
    <dgm:cxn modelId="{244CB77F-9BFC-4B92-8C1B-5470587B5C53}" type="presParOf" srcId="{4D839536-C5EE-47C0-8C77-601C636B54CE}" destId="{194C13E2-2483-4A37-BDC8-5C979A620EA5}" srcOrd="2" destOrd="0" presId="urn:microsoft.com/office/officeart/2005/8/layout/hierarchy2"/>
    <dgm:cxn modelId="{1E8E0F92-29C4-4B49-805E-0FC4E7635374}" type="presParOf" srcId="{194C13E2-2483-4A37-BDC8-5C979A620EA5}" destId="{F401A79A-5F97-49FF-877E-9867D90C4142}" srcOrd="0" destOrd="0" presId="urn:microsoft.com/office/officeart/2005/8/layout/hierarchy2"/>
    <dgm:cxn modelId="{F919DFE6-C455-42B5-9125-0FE8D432DC70}" type="presParOf" srcId="{4D839536-C5EE-47C0-8C77-601C636B54CE}" destId="{942C6574-7C87-4A09-B95F-30D0C93696B7}" srcOrd="3" destOrd="0" presId="urn:microsoft.com/office/officeart/2005/8/layout/hierarchy2"/>
    <dgm:cxn modelId="{125E789F-AA8D-4861-A85C-3CC8F94825D7}" type="presParOf" srcId="{942C6574-7C87-4A09-B95F-30D0C93696B7}" destId="{44343DAD-8076-4ED9-8AE5-57525A10A271}" srcOrd="0" destOrd="0" presId="urn:microsoft.com/office/officeart/2005/8/layout/hierarchy2"/>
    <dgm:cxn modelId="{E193EF46-BBAF-4963-B215-8F3D843A813B}" type="presParOf" srcId="{942C6574-7C87-4A09-B95F-30D0C93696B7}" destId="{DEB89DF5-5869-4911-B840-B925F1847210}" srcOrd="1" destOrd="0" presId="urn:microsoft.com/office/officeart/2005/8/layout/hierarchy2"/>
    <dgm:cxn modelId="{CD1F4615-8D92-4F2F-A026-5E1143FF4F1A}" type="presParOf" srcId="{DEB89DF5-5869-4911-B840-B925F1847210}" destId="{B6D45ABC-1CBB-4E58-A10C-7F00B84616AA}" srcOrd="0" destOrd="0" presId="urn:microsoft.com/office/officeart/2005/8/layout/hierarchy2"/>
    <dgm:cxn modelId="{E3CD86B9-F8E0-44D7-A804-7428E7E3C335}" type="presParOf" srcId="{B6D45ABC-1CBB-4E58-A10C-7F00B84616AA}" destId="{804B5187-71A6-43F7-860F-5B63BF7D5E96}" srcOrd="0" destOrd="0" presId="urn:microsoft.com/office/officeart/2005/8/layout/hierarchy2"/>
    <dgm:cxn modelId="{39438B7A-9301-4515-A935-2D4ADE76A5E5}" type="presParOf" srcId="{DEB89DF5-5869-4911-B840-B925F1847210}" destId="{14D14083-9920-4820-AF2B-8C28A364064F}" srcOrd="1" destOrd="0" presId="urn:microsoft.com/office/officeart/2005/8/layout/hierarchy2"/>
    <dgm:cxn modelId="{C5176A52-C6D8-4CF5-8847-DBB8BC036928}" type="presParOf" srcId="{14D14083-9920-4820-AF2B-8C28A364064F}" destId="{EDC0F97A-6DF6-4F32-A94B-03F0F07F524C}" srcOrd="0" destOrd="0" presId="urn:microsoft.com/office/officeart/2005/8/layout/hierarchy2"/>
    <dgm:cxn modelId="{9B78F2A9-BC75-42F1-92DA-8B8C0E452EB0}" type="presParOf" srcId="{14D14083-9920-4820-AF2B-8C28A364064F}" destId="{749016CF-A541-49D4-AE43-AD2900E623C6}" srcOrd="1" destOrd="0" presId="urn:microsoft.com/office/officeart/2005/8/layout/hierarchy2"/>
    <dgm:cxn modelId="{9863F34E-B75C-4A27-BB63-3EFE8B27160D}" type="presParOf" srcId="{DEB89DF5-5869-4911-B840-B925F1847210}" destId="{717044C3-05C8-4314-9BFB-B7FA1F642B50}" srcOrd="2" destOrd="0" presId="urn:microsoft.com/office/officeart/2005/8/layout/hierarchy2"/>
    <dgm:cxn modelId="{1EC7ACA0-8E7A-4328-A4C8-6511EEA9B5E9}" type="presParOf" srcId="{717044C3-05C8-4314-9BFB-B7FA1F642B50}" destId="{1EF5151B-4EBF-44DC-A8B8-8284C7D5EF86}" srcOrd="0" destOrd="0" presId="urn:microsoft.com/office/officeart/2005/8/layout/hierarchy2"/>
    <dgm:cxn modelId="{AB5A1251-E74B-49D0-A233-A6B823E8171E}" type="presParOf" srcId="{DEB89DF5-5869-4911-B840-B925F1847210}" destId="{F7F0AED2-CDA2-4183-8CE6-5C4675801AF2}" srcOrd="3" destOrd="0" presId="urn:microsoft.com/office/officeart/2005/8/layout/hierarchy2"/>
    <dgm:cxn modelId="{D992B9BC-374F-4980-A38C-0CBF733B0137}" type="presParOf" srcId="{F7F0AED2-CDA2-4183-8CE6-5C4675801AF2}" destId="{622C9FFC-44D9-4E9A-98C3-4621C387DEC9}" srcOrd="0" destOrd="0" presId="urn:microsoft.com/office/officeart/2005/8/layout/hierarchy2"/>
    <dgm:cxn modelId="{890F07B6-7DE8-4F63-92F8-A08005C88A73}" type="presParOf" srcId="{F7F0AED2-CDA2-4183-8CE6-5C4675801AF2}" destId="{FC780D2E-DEBA-4B1E-8942-2E1E1BE77A94}" srcOrd="1" destOrd="0" presId="urn:microsoft.com/office/officeart/2005/8/layout/hierarchy2"/>
    <dgm:cxn modelId="{0A5B3F5D-BFBE-4ECD-8DA7-421D4F516320}" type="presParOf" srcId="{DEB89DF5-5869-4911-B840-B925F1847210}" destId="{16ED4749-8553-41B8-BFE2-4F390D1FD045}" srcOrd="4" destOrd="0" presId="urn:microsoft.com/office/officeart/2005/8/layout/hierarchy2"/>
    <dgm:cxn modelId="{C1E8CA28-26E6-4B88-943C-75F22F26FFE4}" type="presParOf" srcId="{16ED4749-8553-41B8-BFE2-4F390D1FD045}" destId="{3FE5CB73-A8EA-49FC-9D72-29FDCA8EE97C}" srcOrd="0" destOrd="0" presId="urn:microsoft.com/office/officeart/2005/8/layout/hierarchy2"/>
    <dgm:cxn modelId="{1E600B91-FE9A-418F-8362-BD5BC484328F}" type="presParOf" srcId="{DEB89DF5-5869-4911-B840-B925F1847210}" destId="{392FA389-584E-47A9-88A8-52BA4A19128B}" srcOrd="5" destOrd="0" presId="urn:microsoft.com/office/officeart/2005/8/layout/hierarchy2"/>
    <dgm:cxn modelId="{727E966B-AA49-4C2F-837D-0B3B3FE18E9B}" type="presParOf" srcId="{392FA389-584E-47A9-88A8-52BA4A19128B}" destId="{98D56097-257A-4C93-A982-D7C82FD26F3D}" srcOrd="0" destOrd="0" presId="urn:microsoft.com/office/officeart/2005/8/layout/hierarchy2"/>
    <dgm:cxn modelId="{38FBB9DE-0C61-4B74-8D29-E291F225DCC0}" type="presParOf" srcId="{392FA389-584E-47A9-88A8-52BA4A19128B}" destId="{ABCC579E-6943-4DB3-89D1-BF09CA2C47A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25A34F-1866-4D58-853E-D9CFAF5DD269}">
      <dsp:nvSpPr>
        <dsp:cNvPr id="0" name=""/>
        <dsp:cNvSpPr/>
      </dsp:nvSpPr>
      <dsp:spPr>
        <a:xfrm>
          <a:off x="0" y="368443"/>
          <a:ext cx="8618340" cy="5841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0AF8DC-F131-4410-B668-0575D1785352}">
      <dsp:nvSpPr>
        <dsp:cNvPr id="0" name=""/>
        <dsp:cNvSpPr/>
      </dsp:nvSpPr>
      <dsp:spPr>
        <a:xfrm>
          <a:off x="351300" y="40436"/>
          <a:ext cx="7341601" cy="756047"/>
        </a:xfrm>
        <a:prstGeom prst="roundRect">
          <a:avLst/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027" tIns="0" rIns="22802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latin typeface="+mj-lt"/>
            </a:rPr>
            <a:t>Les résultats sont ils conformes aux objectifs fixés et/ou attendus? (</a:t>
          </a:r>
          <a:r>
            <a:rPr lang="fr-FR" sz="2400" i="1" kern="1200" dirty="0" smtClean="0">
              <a:latin typeface="+mj-lt"/>
            </a:rPr>
            <a:t>sont-ils </a:t>
          </a:r>
          <a:r>
            <a:rPr lang="fr-FR" sz="2800" b="1" i="1" u="sng" kern="1200" dirty="0" smtClean="0">
              <a:latin typeface="+mj-lt"/>
            </a:rPr>
            <a:t>efficaces</a:t>
          </a:r>
          <a:r>
            <a:rPr lang="fr-FR" sz="2400" i="1" kern="1200" dirty="0" smtClean="0">
              <a:latin typeface="+mj-lt"/>
            </a:rPr>
            <a:t>?</a:t>
          </a:r>
          <a:r>
            <a:rPr lang="fr-FR" sz="2400" kern="1200" dirty="0" smtClean="0">
              <a:latin typeface="+mj-lt"/>
            </a:rPr>
            <a:t>)</a:t>
          </a:r>
          <a:endParaRPr lang="fr-FR" sz="2400" kern="1200" dirty="0">
            <a:latin typeface="+mj-lt"/>
          </a:endParaRPr>
        </a:p>
      </dsp:txBody>
      <dsp:txXfrm>
        <a:off x="388207" y="77343"/>
        <a:ext cx="7267787" cy="682233"/>
      </dsp:txXfrm>
    </dsp:sp>
    <dsp:sp modelId="{0EA276BD-8003-4799-8C2D-21A87AB67344}">
      <dsp:nvSpPr>
        <dsp:cNvPr id="0" name=""/>
        <dsp:cNvSpPr/>
      </dsp:nvSpPr>
      <dsp:spPr>
        <a:xfrm>
          <a:off x="0" y="1570892"/>
          <a:ext cx="8618340" cy="6135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327609-8B7B-43D2-BEA4-E96FA3BE3B9A}">
      <dsp:nvSpPr>
        <dsp:cNvPr id="0" name=""/>
        <dsp:cNvSpPr/>
      </dsp:nvSpPr>
      <dsp:spPr>
        <a:xfrm>
          <a:off x="388036" y="1137972"/>
          <a:ext cx="7772406" cy="889723"/>
        </a:xfrm>
        <a:prstGeom prst="roundRect">
          <a:avLst/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027" tIns="0" rIns="22802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latin typeface="+mj-lt"/>
            </a:rPr>
            <a:t>Sont ils proportionnés aux ressources mises en œuvre? (</a:t>
          </a:r>
          <a:r>
            <a:rPr lang="fr-FR" sz="2400" i="1" kern="1200" dirty="0" smtClean="0">
              <a:latin typeface="+mj-lt"/>
            </a:rPr>
            <a:t>sont-ils </a:t>
          </a:r>
          <a:r>
            <a:rPr lang="fr-FR" sz="2800" b="1" i="1" u="sng" kern="1200" dirty="0" smtClean="0">
              <a:latin typeface="+mj-lt"/>
            </a:rPr>
            <a:t>efficients</a:t>
          </a:r>
          <a:r>
            <a:rPr lang="fr-FR" sz="2400" i="1" kern="1200" dirty="0" smtClean="0">
              <a:latin typeface="+mj-lt"/>
            </a:rPr>
            <a:t>?</a:t>
          </a:r>
          <a:r>
            <a:rPr lang="fr-FR" sz="2400" kern="1200" dirty="0" smtClean="0">
              <a:latin typeface="+mj-lt"/>
            </a:rPr>
            <a:t>)</a:t>
          </a:r>
          <a:endParaRPr lang="fr-FR" sz="2400" kern="1200" dirty="0">
            <a:latin typeface="+mj-lt"/>
          </a:endParaRPr>
        </a:p>
      </dsp:txBody>
      <dsp:txXfrm>
        <a:off x="431469" y="1181405"/>
        <a:ext cx="7685540" cy="802857"/>
      </dsp:txXfrm>
    </dsp:sp>
    <dsp:sp modelId="{78E37FAF-1965-4AB4-818A-3C318818B9CE}">
      <dsp:nvSpPr>
        <dsp:cNvPr id="0" name=""/>
        <dsp:cNvSpPr/>
      </dsp:nvSpPr>
      <dsp:spPr>
        <a:xfrm>
          <a:off x="0" y="2859682"/>
          <a:ext cx="8618340" cy="4842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C9ACC0-98F1-4C54-B9A0-6A60E9C00652}">
      <dsp:nvSpPr>
        <dsp:cNvPr id="0" name=""/>
        <dsp:cNvSpPr/>
      </dsp:nvSpPr>
      <dsp:spPr>
        <a:xfrm>
          <a:off x="349585" y="2341035"/>
          <a:ext cx="8188731" cy="946687"/>
        </a:xfrm>
        <a:prstGeom prst="roundRect">
          <a:avLst/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027" tIns="0" rIns="22802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latin typeface="+mj-lt"/>
            </a:rPr>
            <a:t>Ces organismes consomment-ils le moins d’argent public possible (</a:t>
          </a:r>
          <a:r>
            <a:rPr lang="fr-FR" sz="2400" i="1" kern="1200" dirty="0" smtClean="0">
              <a:latin typeface="+mj-lt"/>
            </a:rPr>
            <a:t>sont-ils </a:t>
          </a:r>
          <a:r>
            <a:rPr lang="fr-FR" sz="2800" b="1" i="1" u="sng" kern="1200" dirty="0" smtClean="0">
              <a:latin typeface="+mj-lt"/>
            </a:rPr>
            <a:t>économes</a:t>
          </a:r>
          <a:r>
            <a:rPr lang="fr-FR" sz="2400" i="1" kern="1200" dirty="0" smtClean="0">
              <a:latin typeface="+mj-lt"/>
            </a:rPr>
            <a:t> ?</a:t>
          </a:r>
          <a:r>
            <a:rPr lang="fr-FR" sz="2400" kern="1200" dirty="0" smtClean="0">
              <a:latin typeface="+mj-lt"/>
            </a:rPr>
            <a:t>) </a:t>
          </a:r>
          <a:endParaRPr lang="fr-FR" sz="2400" kern="1200" dirty="0">
            <a:latin typeface="+mj-lt"/>
          </a:endParaRPr>
        </a:p>
      </dsp:txBody>
      <dsp:txXfrm>
        <a:off x="395798" y="2387248"/>
        <a:ext cx="8096305" cy="8542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FD685E-A190-4E34-A05B-5519F4C71F12}">
      <dsp:nvSpPr>
        <dsp:cNvPr id="0" name=""/>
        <dsp:cNvSpPr/>
      </dsp:nvSpPr>
      <dsp:spPr>
        <a:xfrm>
          <a:off x="2720" y="7193"/>
          <a:ext cx="2652302" cy="835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+mj-lt"/>
            </a:rPr>
            <a:t>Indépendance</a:t>
          </a:r>
          <a:endParaRPr lang="fr-FR" sz="2800" b="1" kern="1200" dirty="0">
            <a:latin typeface="+mj-lt"/>
          </a:endParaRPr>
        </a:p>
      </dsp:txBody>
      <dsp:txXfrm>
        <a:off x="2720" y="7193"/>
        <a:ext cx="2652302" cy="835200"/>
      </dsp:txXfrm>
    </dsp:sp>
    <dsp:sp modelId="{254EC8E5-1D46-4C1A-87F3-99F65EEAF600}">
      <dsp:nvSpPr>
        <dsp:cNvPr id="0" name=""/>
        <dsp:cNvSpPr/>
      </dsp:nvSpPr>
      <dsp:spPr>
        <a:xfrm>
          <a:off x="2720" y="842393"/>
          <a:ext cx="2652302" cy="24627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2000" i="1" kern="1200" dirty="0" smtClean="0">
              <a:latin typeface="+mj-lt"/>
            </a:rPr>
            <a:t>Le président de la chambre arrête la liste des organismes soumis au contrôle</a:t>
          </a:r>
          <a:endParaRPr lang="fr-FR" sz="2000" i="1" kern="1200" dirty="0">
            <a:latin typeface="+mj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i="1" kern="1200" dirty="0" smtClean="0">
              <a:latin typeface="+mj-lt"/>
            </a:rPr>
            <a:t>Les magistrats instructeurs sont inamovibles </a:t>
          </a:r>
          <a:endParaRPr lang="fr-FR" sz="2000" i="1" kern="1200" dirty="0">
            <a:latin typeface="+mj-lt"/>
          </a:endParaRPr>
        </a:p>
      </dsp:txBody>
      <dsp:txXfrm>
        <a:off x="2720" y="842393"/>
        <a:ext cx="2652302" cy="2462779"/>
      </dsp:txXfrm>
    </dsp:sp>
    <dsp:sp modelId="{52700AE9-EB51-473A-92AE-66D0F52599F5}">
      <dsp:nvSpPr>
        <dsp:cNvPr id="0" name=""/>
        <dsp:cNvSpPr/>
      </dsp:nvSpPr>
      <dsp:spPr>
        <a:xfrm>
          <a:off x="3026345" y="7193"/>
          <a:ext cx="2652302" cy="835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+mj-lt"/>
            </a:rPr>
            <a:t>Contradiction</a:t>
          </a:r>
          <a:endParaRPr lang="fr-FR" sz="2800" b="1" kern="1200" dirty="0">
            <a:latin typeface="+mj-lt"/>
          </a:endParaRPr>
        </a:p>
      </dsp:txBody>
      <dsp:txXfrm>
        <a:off x="3026345" y="7193"/>
        <a:ext cx="2652302" cy="835200"/>
      </dsp:txXfrm>
    </dsp:sp>
    <dsp:sp modelId="{99F3E5EC-647D-4A2E-ACDF-4955BD844870}">
      <dsp:nvSpPr>
        <dsp:cNvPr id="0" name=""/>
        <dsp:cNvSpPr/>
      </dsp:nvSpPr>
      <dsp:spPr>
        <a:xfrm>
          <a:off x="3026345" y="842393"/>
          <a:ext cx="2652302" cy="24627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fr-FR" sz="2000" i="1" kern="1200" dirty="0" smtClean="0">
              <a:latin typeface="+mj-lt"/>
            </a:rPr>
            <a:t>L’instruction se fait sur pièces et sur place</a:t>
          </a:r>
          <a:endParaRPr lang="fr-FR" sz="2000" i="1" kern="1200" dirty="0">
            <a:latin typeface="+mj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i="1" kern="1200" dirty="0" smtClean="0">
              <a:latin typeface="+mj-lt"/>
            </a:rPr>
            <a:t>À toutes les étapes de la procédure, les contrôlés sont invités à présenter leurs observations</a:t>
          </a:r>
          <a:endParaRPr lang="fr-FR" sz="2000" i="1" kern="1200" dirty="0">
            <a:latin typeface="+mj-lt"/>
          </a:endParaRPr>
        </a:p>
      </dsp:txBody>
      <dsp:txXfrm>
        <a:off x="3026345" y="842393"/>
        <a:ext cx="2652302" cy="2462779"/>
      </dsp:txXfrm>
    </dsp:sp>
    <dsp:sp modelId="{544EBABC-5217-4C87-A8D5-3A6A7C6EA454}">
      <dsp:nvSpPr>
        <dsp:cNvPr id="0" name=""/>
        <dsp:cNvSpPr/>
      </dsp:nvSpPr>
      <dsp:spPr>
        <a:xfrm>
          <a:off x="6049970" y="7193"/>
          <a:ext cx="2652302" cy="835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+mj-lt"/>
            </a:rPr>
            <a:t>Collégialité</a:t>
          </a:r>
          <a:endParaRPr lang="fr-FR" sz="2800" b="1" kern="1200" dirty="0">
            <a:latin typeface="+mj-lt"/>
          </a:endParaRPr>
        </a:p>
      </dsp:txBody>
      <dsp:txXfrm>
        <a:off x="6049970" y="7193"/>
        <a:ext cx="2652302" cy="835200"/>
      </dsp:txXfrm>
    </dsp:sp>
    <dsp:sp modelId="{0B4EB7ED-5FA7-4F01-A64A-A8643B10E51F}">
      <dsp:nvSpPr>
        <dsp:cNvPr id="0" name=""/>
        <dsp:cNvSpPr/>
      </dsp:nvSpPr>
      <dsp:spPr>
        <a:xfrm>
          <a:off x="6049970" y="842393"/>
          <a:ext cx="2652302" cy="24627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i="1" kern="1200" dirty="0" smtClean="0">
              <a:latin typeface="+mj-lt"/>
            </a:rPr>
            <a:t>Toutes les productions de la chambre sont le fruit d’un travail collectif</a:t>
          </a:r>
          <a:endParaRPr lang="fr-FR" sz="2000" i="1" kern="1200" dirty="0">
            <a:latin typeface="+mj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i="1" kern="1200" dirty="0" smtClean="0">
              <a:latin typeface="+mj-lt"/>
            </a:rPr>
            <a:t>Réalisé dans le respect des normes professionnelles</a:t>
          </a:r>
          <a:endParaRPr lang="fr-FR" sz="2000" i="1" kern="1200" dirty="0">
            <a:latin typeface="+mj-lt"/>
          </a:endParaRPr>
        </a:p>
      </dsp:txBody>
      <dsp:txXfrm>
        <a:off x="6049970" y="842393"/>
        <a:ext cx="2652302" cy="24627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DBBB86-3F73-4F1C-AC07-3D1ADB674C9E}">
      <dsp:nvSpPr>
        <dsp:cNvPr id="0" name=""/>
        <dsp:cNvSpPr/>
      </dsp:nvSpPr>
      <dsp:spPr>
        <a:xfrm>
          <a:off x="2573126" y="740319"/>
          <a:ext cx="4300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0018" y="45720"/>
              </a:lnTo>
            </a:path>
          </a:pathLst>
        </a:custGeom>
        <a:noFill/>
        <a:ln w="635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>
            <a:latin typeface="+mj-lt"/>
          </a:endParaRPr>
        </a:p>
      </dsp:txBody>
      <dsp:txXfrm>
        <a:off x="2776620" y="783734"/>
        <a:ext cx="23030" cy="4610"/>
      </dsp:txXfrm>
    </dsp:sp>
    <dsp:sp modelId="{F6669A26-1FF5-4A51-8B9F-40874B63D1C7}">
      <dsp:nvSpPr>
        <dsp:cNvPr id="0" name=""/>
        <dsp:cNvSpPr/>
      </dsp:nvSpPr>
      <dsp:spPr>
        <a:xfrm>
          <a:off x="572237" y="3404"/>
          <a:ext cx="2002689" cy="1565269"/>
        </a:xfrm>
        <a:prstGeom prst="rect">
          <a:avLst/>
        </a:prstGeom>
        <a:gradFill rotWithShape="0">
          <a:gsLst>
            <a:gs pos="0">
              <a:schemeClr val="bg1">
                <a:lumMod val="50000"/>
              </a:schemeClr>
            </a:gs>
            <a:gs pos="56000">
              <a:schemeClr val="tx1">
                <a:lumMod val="75000"/>
                <a:lumOff val="25000"/>
              </a:schemeClr>
            </a:gs>
            <a:gs pos="100000">
              <a:schemeClr val="bg1">
                <a:lumMod val="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i="1" kern="1200" dirty="0" smtClean="0">
              <a:latin typeface="+mj-lt"/>
            </a:rPr>
            <a:t>Définition de la programmation de la chambre et désignation magistrat instructeur</a:t>
          </a:r>
          <a:endParaRPr lang="fr-FR" sz="2000" i="1" kern="1200" dirty="0">
            <a:latin typeface="+mj-lt"/>
          </a:endParaRPr>
        </a:p>
      </dsp:txBody>
      <dsp:txXfrm>
        <a:off x="572237" y="3404"/>
        <a:ext cx="2002689" cy="1565269"/>
      </dsp:txXfrm>
    </dsp:sp>
    <dsp:sp modelId="{E7CDD5BC-8E3C-4FE0-9102-305F901BB060}">
      <dsp:nvSpPr>
        <dsp:cNvPr id="0" name=""/>
        <dsp:cNvSpPr/>
      </dsp:nvSpPr>
      <dsp:spPr>
        <a:xfrm>
          <a:off x="5036434" y="740319"/>
          <a:ext cx="4300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0018" y="45720"/>
              </a:lnTo>
            </a:path>
          </a:pathLst>
        </a:custGeom>
        <a:noFill/>
        <a:ln w="63500" cap="flat" cmpd="sng" algn="ctr">
          <a:solidFill>
            <a:schemeClr val="tx1">
              <a:lumMod val="65000"/>
              <a:lumOff val="3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>
            <a:latin typeface="+mj-lt"/>
          </a:endParaRPr>
        </a:p>
      </dsp:txBody>
      <dsp:txXfrm>
        <a:off x="5239928" y="783734"/>
        <a:ext cx="23030" cy="4610"/>
      </dsp:txXfrm>
    </dsp:sp>
    <dsp:sp modelId="{4EFEAE73-6D05-4275-93CD-080682189A69}">
      <dsp:nvSpPr>
        <dsp:cNvPr id="0" name=""/>
        <dsp:cNvSpPr/>
      </dsp:nvSpPr>
      <dsp:spPr>
        <a:xfrm>
          <a:off x="3035545" y="185233"/>
          <a:ext cx="2002689" cy="1201613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5714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5714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5714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latin typeface="+mj-lt"/>
            </a:rPr>
            <a:t>Investigation sur pièces et sur place</a:t>
          </a:r>
          <a:endParaRPr lang="fr-FR" sz="2000" kern="1200" dirty="0">
            <a:latin typeface="+mj-lt"/>
          </a:endParaRPr>
        </a:p>
      </dsp:txBody>
      <dsp:txXfrm>
        <a:off x="3035545" y="185233"/>
        <a:ext cx="2002689" cy="1201613"/>
      </dsp:txXfrm>
    </dsp:sp>
    <dsp:sp modelId="{42E2CA15-CF58-4400-8D9E-6FDCA1198130}">
      <dsp:nvSpPr>
        <dsp:cNvPr id="0" name=""/>
        <dsp:cNvSpPr/>
      </dsp:nvSpPr>
      <dsp:spPr>
        <a:xfrm>
          <a:off x="1573582" y="1385046"/>
          <a:ext cx="4926615" cy="611846"/>
        </a:xfrm>
        <a:custGeom>
          <a:avLst/>
          <a:gdLst/>
          <a:ahLst/>
          <a:cxnLst/>
          <a:rect l="0" t="0" r="0" b="0"/>
          <a:pathLst>
            <a:path>
              <a:moveTo>
                <a:pt x="4926615" y="0"/>
              </a:moveTo>
              <a:lnTo>
                <a:pt x="4926615" y="323023"/>
              </a:lnTo>
              <a:lnTo>
                <a:pt x="0" y="323023"/>
              </a:lnTo>
              <a:lnTo>
                <a:pt x="0" y="611846"/>
              </a:lnTo>
            </a:path>
          </a:pathLst>
        </a:custGeom>
        <a:noFill/>
        <a:ln w="63500" cap="flat" cmpd="sng" algn="ctr">
          <a:solidFill>
            <a:schemeClr val="tx1">
              <a:lumMod val="65000"/>
              <a:lumOff val="3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>
            <a:latin typeface="+mj-lt"/>
          </a:endParaRPr>
        </a:p>
      </dsp:txBody>
      <dsp:txXfrm>
        <a:off x="3912681" y="1688664"/>
        <a:ext cx="248416" cy="4610"/>
      </dsp:txXfrm>
    </dsp:sp>
    <dsp:sp modelId="{3355C162-1A31-442F-97A8-E1C83C4618C4}">
      <dsp:nvSpPr>
        <dsp:cNvPr id="0" name=""/>
        <dsp:cNvSpPr/>
      </dsp:nvSpPr>
      <dsp:spPr>
        <a:xfrm>
          <a:off x="5498853" y="185233"/>
          <a:ext cx="2002689" cy="1201613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1429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11429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1429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latin typeface="+mj-lt"/>
            </a:rPr>
            <a:t>Contradiction : délibéré du 1</a:t>
          </a:r>
          <a:r>
            <a:rPr lang="fr-FR" sz="2000" kern="1200" baseline="30000" dirty="0" smtClean="0">
              <a:latin typeface="+mj-lt"/>
            </a:rPr>
            <a:t>er</a:t>
          </a:r>
          <a:r>
            <a:rPr lang="fr-FR" sz="2000" kern="1200" dirty="0" smtClean="0">
              <a:latin typeface="+mj-lt"/>
            </a:rPr>
            <a:t> projet rapport</a:t>
          </a:r>
          <a:endParaRPr lang="fr-FR" sz="2000" kern="1200" dirty="0">
            <a:latin typeface="+mj-lt"/>
          </a:endParaRPr>
        </a:p>
      </dsp:txBody>
      <dsp:txXfrm>
        <a:off x="5498853" y="185233"/>
        <a:ext cx="2002689" cy="1201613"/>
      </dsp:txXfrm>
    </dsp:sp>
    <dsp:sp modelId="{5701C584-7E8E-4809-885B-8F98908B0D10}">
      <dsp:nvSpPr>
        <dsp:cNvPr id="0" name=""/>
        <dsp:cNvSpPr/>
      </dsp:nvSpPr>
      <dsp:spPr>
        <a:xfrm>
          <a:off x="2573126" y="2584380"/>
          <a:ext cx="4300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0018" y="45720"/>
              </a:lnTo>
            </a:path>
          </a:pathLst>
        </a:custGeom>
        <a:noFill/>
        <a:ln w="63500" cap="flat" cmpd="sng" algn="ctr">
          <a:solidFill>
            <a:schemeClr val="tx1">
              <a:lumMod val="65000"/>
              <a:lumOff val="3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>
            <a:latin typeface="+mj-lt"/>
          </a:endParaRPr>
        </a:p>
      </dsp:txBody>
      <dsp:txXfrm>
        <a:off x="2776620" y="2627794"/>
        <a:ext cx="23030" cy="4610"/>
      </dsp:txXfrm>
    </dsp:sp>
    <dsp:sp modelId="{8FB9DEDF-8D6F-4978-B6E8-F4ABAD97E699}">
      <dsp:nvSpPr>
        <dsp:cNvPr id="0" name=""/>
        <dsp:cNvSpPr/>
      </dsp:nvSpPr>
      <dsp:spPr>
        <a:xfrm>
          <a:off x="572237" y="2029293"/>
          <a:ext cx="2002689" cy="1201613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7143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17143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714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latin typeface="+mj-lt"/>
            </a:rPr>
            <a:t>Envoi du rapport au contrôlé pour contradiction </a:t>
          </a:r>
          <a:r>
            <a:rPr lang="fr-FR" sz="2000" kern="1200" dirty="0" smtClean="0">
              <a:latin typeface="+mj-lt"/>
            </a:rPr>
            <a:t>(</a:t>
          </a:r>
          <a:r>
            <a:rPr lang="fr-FR" sz="1600" i="1" kern="1200" dirty="0" smtClean="0">
              <a:latin typeface="+mj-lt"/>
            </a:rPr>
            <a:t>délai :2 mois</a:t>
          </a:r>
          <a:r>
            <a:rPr lang="fr-FR" sz="2000" kern="1200" dirty="0" smtClean="0">
              <a:latin typeface="+mj-lt"/>
            </a:rPr>
            <a:t>) </a:t>
          </a:r>
          <a:endParaRPr lang="fr-FR" sz="2000" kern="1200" dirty="0">
            <a:latin typeface="+mj-lt"/>
          </a:endParaRPr>
        </a:p>
      </dsp:txBody>
      <dsp:txXfrm>
        <a:off x="572237" y="2029293"/>
        <a:ext cx="2002689" cy="1201613"/>
      </dsp:txXfrm>
    </dsp:sp>
    <dsp:sp modelId="{AD61F10F-EDF0-4F24-AAC8-2A00021BC2D1}">
      <dsp:nvSpPr>
        <dsp:cNvPr id="0" name=""/>
        <dsp:cNvSpPr/>
      </dsp:nvSpPr>
      <dsp:spPr>
        <a:xfrm>
          <a:off x="5036434" y="2584380"/>
          <a:ext cx="4300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0018" y="45720"/>
              </a:lnTo>
            </a:path>
          </a:pathLst>
        </a:custGeom>
        <a:noFill/>
        <a:ln w="63500" cap="flat" cmpd="sng" algn="ctr">
          <a:solidFill>
            <a:schemeClr val="tx1">
              <a:lumMod val="65000"/>
              <a:lumOff val="3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>
            <a:latin typeface="+mj-lt"/>
          </a:endParaRPr>
        </a:p>
      </dsp:txBody>
      <dsp:txXfrm>
        <a:off x="5239928" y="2627794"/>
        <a:ext cx="23030" cy="4610"/>
      </dsp:txXfrm>
    </dsp:sp>
    <dsp:sp modelId="{88C4577E-D3B4-428F-807B-5542292A317C}">
      <dsp:nvSpPr>
        <dsp:cNvPr id="0" name=""/>
        <dsp:cNvSpPr/>
      </dsp:nvSpPr>
      <dsp:spPr>
        <a:xfrm>
          <a:off x="3035545" y="2029293"/>
          <a:ext cx="2002689" cy="1201613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2857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22857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285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latin typeface="+mj-lt"/>
            </a:rPr>
            <a:t>Analyse et délibéré sur prise en compte des réponses </a:t>
          </a:r>
          <a:endParaRPr lang="fr-FR" sz="2000" kern="1200" dirty="0">
            <a:latin typeface="+mj-lt"/>
          </a:endParaRPr>
        </a:p>
      </dsp:txBody>
      <dsp:txXfrm>
        <a:off x="3035545" y="2029293"/>
        <a:ext cx="2002689" cy="1201613"/>
      </dsp:txXfrm>
    </dsp:sp>
    <dsp:sp modelId="{3C7055F8-6198-4134-A07D-560C778B10AF}">
      <dsp:nvSpPr>
        <dsp:cNvPr id="0" name=""/>
        <dsp:cNvSpPr/>
      </dsp:nvSpPr>
      <dsp:spPr>
        <a:xfrm>
          <a:off x="1573582" y="3229106"/>
          <a:ext cx="4926615" cy="430018"/>
        </a:xfrm>
        <a:custGeom>
          <a:avLst/>
          <a:gdLst/>
          <a:ahLst/>
          <a:cxnLst/>
          <a:rect l="0" t="0" r="0" b="0"/>
          <a:pathLst>
            <a:path>
              <a:moveTo>
                <a:pt x="4926615" y="0"/>
              </a:moveTo>
              <a:lnTo>
                <a:pt x="4926615" y="232109"/>
              </a:lnTo>
              <a:lnTo>
                <a:pt x="0" y="232109"/>
              </a:lnTo>
              <a:lnTo>
                <a:pt x="0" y="430018"/>
              </a:lnTo>
            </a:path>
          </a:pathLst>
        </a:custGeom>
        <a:noFill/>
        <a:ln w="63500" cap="flat" cmpd="sng" algn="ctr">
          <a:solidFill>
            <a:schemeClr val="tx1">
              <a:lumMod val="65000"/>
              <a:lumOff val="3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>
            <a:latin typeface="+mj-lt"/>
          </a:endParaRPr>
        </a:p>
      </dsp:txBody>
      <dsp:txXfrm>
        <a:off x="3913187" y="3441810"/>
        <a:ext cx="247405" cy="4610"/>
      </dsp:txXfrm>
    </dsp:sp>
    <dsp:sp modelId="{DAC73232-8963-468F-A156-63C410458803}">
      <dsp:nvSpPr>
        <dsp:cNvPr id="0" name=""/>
        <dsp:cNvSpPr/>
      </dsp:nvSpPr>
      <dsp:spPr>
        <a:xfrm>
          <a:off x="5498853" y="2029293"/>
          <a:ext cx="2002689" cy="1201613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8571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28571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8571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latin typeface="+mj-lt"/>
            </a:rPr>
            <a:t>Rédaction du rapport définitif</a:t>
          </a:r>
          <a:endParaRPr lang="fr-FR" sz="2000" kern="1200" dirty="0">
            <a:latin typeface="+mj-lt"/>
          </a:endParaRPr>
        </a:p>
      </dsp:txBody>
      <dsp:txXfrm>
        <a:off x="5498853" y="2029293"/>
        <a:ext cx="2002689" cy="1201613"/>
      </dsp:txXfrm>
    </dsp:sp>
    <dsp:sp modelId="{6E5620B7-0315-4336-BDCB-E360777894C4}">
      <dsp:nvSpPr>
        <dsp:cNvPr id="0" name=""/>
        <dsp:cNvSpPr/>
      </dsp:nvSpPr>
      <dsp:spPr>
        <a:xfrm>
          <a:off x="2573126" y="4246612"/>
          <a:ext cx="4300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0018" y="45720"/>
              </a:lnTo>
            </a:path>
          </a:pathLst>
        </a:custGeom>
        <a:noFill/>
        <a:ln w="63500" cap="flat" cmpd="sng" algn="ctr">
          <a:solidFill>
            <a:schemeClr val="tx1">
              <a:lumMod val="65000"/>
              <a:lumOff val="3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>
            <a:latin typeface="+mj-lt"/>
          </a:endParaRPr>
        </a:p>
      </dsp:txBody>
      <dsp:txXfrm>
        <a:off x="2776620" y="4290027"/>
        <a:ext cx="23030" cy="4610"/>
      </dsp:txXfrm>
    </dsp:sp>
    <dsp:sp modelId="{F6577C0D-D4E8-4EE5-9ADF-1B7856546356}">
      <dsp:nvSpPr>
        <dsp:cNvPr id="0" name=""/>
        <dsp:cNvSpPr/>
      </dsp:nvSpPr>
      <dsp:spPr>
        <a:xfrm>
          <a:off x="572237" y="3691525"/>
          <a:ext cx="2002689" cy="1201613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4286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34286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4286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latin typeface="+mj-lt"/>
            </a:rPr>
            <a:t>Envoi au contrôlé pour réponse éventuelle</a:t>
          </a:r>
          <a:endParaRPr lang="fr-FR" sz="2000" kern="1200" dirty="0">
            <a:latin typeface="+mj-lt"/>
          </a:endParaRPr>
        </a:p>
      </dsp:txBody>
      <dsp:txXfrm>
        <a:off x="572237" y="3691525"/>
        <a:ext cx="2002689" cy="1201613"/>
      </dsp:txXfrm>
    </dsp:sp>
    <dsp:sp modelId="{8D51D4D0-D304-4141-B141-4041FD66F86C}">
      <dsp:nvSpPr>
        <dsp:cNvPr id="0" name=""/>
        <dsp:cNvSpPr/>
      </dsp:nvSpPr>
      <dsp:spPr>
        <a:xfrm>
          <a:off x="3035545" y="3695701"/>
          <a:ext cx="3044248" cy="1193262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latin typeface="+mj-lt"/>
            </a:rPr>
            <a:t>Publication du rapport (site internet) et des réponses éventuelles associées</a:t>
          </a:r>
          <a:endParaRPr lang="fr-FR" sz="2000" kern="1200" dirty="0">
            <a:latin typeface="+mj-lt"/>
          </a:endParaRPr>
        </a:p>
      </dsp:txBody>
      <dsp:txXfrm>
        <a:off x="3035545" y="3695701"/>
        <a:ext cx="3044248" cy="11932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18B67C-CF38-4739-B330-B93FE9D67C41}">
      <dsp:nvSpPr>
        <dsp:cNvPr id="0" name=""/>
        <dsp:cNvSpPr/>
      </dsp:nvSpPr>
      <dsp:spPr>
        <a:xfrm>
          <a:off x="3038697" y="2008587"/>
          <a:ext cx="2460094" cy="9388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latin typeface="+mj-lt"/>
            </a:rPr>
            <a:t>Une instruction</a:t>
          </a:r>
          <a:endParaRPr lang="fr-FR" sz="2400" b="0" kern="1200" dirty="0">
            <a:latin typeface="+mj-lt"/>
          </a:endParaRPr>
        </a:p>
      </dsp:txBody>
      <dsp:txXfrm>
        <a:off x="3398969" y="2146077"/>
        <a:ext cx="1739550" cy="663863"/>
      </dsp:txXfrm>
    </dsp:sp>
    <dsp:sp modelId="{27048322-0AB9-4F03-ABD8-BE613F341F9C}">
      <dsp:nvSpPr>
        <dsp:cNvPr id="0" name=""/>
        <dsp:cNvSpPr/>
      </dsp:nvSpPr>
      <dsp:spPr>
        <a:xfrm rot="16164293">
          <a:off x="4163332" y="1609391"/>
          <a:ext cx="197322" cy="4372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b="0" kern="1200">
            <a:latin typeface="+mj-lt"/>
          </a:endParaRPr>
        </a:p>
      </dsp:txBody>
      <dsp:txXfrm rot="10800000">
        <a:off x="4193238" y="1726444"/>
        <a:ext cx="138125" cy="262369"/>
      </dsp:txXfrm>
    </dsp:sp>
    <dsp:sp modelId="{F599C83B-0758-4A85-A4F8-283DD900A392}">
      <dsp:nvSpPr>
        <dsp:cNvPr id="0" name=""/>
        <dsp:cNvSpPr/>
      </dsp:nvSpPr>
      <dsp:spPr>
        <a:xfrm>
          <a:off x="2198358" y="-12238"/>
          <a:ext cx="4106163" cy="16485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i="1" u="sng" kern="1200" dirty="0" smtClean="0">
              <a:solidFill>
                <a:schemeClr val="bg1"/>
              </a:solidFill>
              <a:latin typeface="+mj-lt"/>
            </a:rPr>
            <a:t>Objective</a:t>
          </a:r>
          <a:r>
            <a:rPr lang="fr-FR" sz="2000" b="1" i="1" u="sng" kern="1200" dirty="0" smtClean="0">
              <a:latin typeface="+mj-lt"/>
            </a:rPr>
            <a:t> 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0" i="1" kern="1200" dirty="0" smtClean="0">
              <a:latin typeface="+mj-lt"/>
            </a:rPr>
            <a:t>La CRC ne réalise pas un contrôle sur les choix de politiques publiques. Elle étaye ses remarques sur des faits</a:t>
          </a:r>
          <a:endParaRPr lang="fr-FR" sz="1800" b="0" i="1" kern="1200" dirty="0">
            <a:latin typeface="+mj-lt"/>
          </a:endParaRPr>
        </a:p>
      </dsp:txBody>
      <dsp:txXfrm>
        <a:off x="2799692" y="229187"/>
        <a:ext cx="2903495" cy="1165701"/>
      </dsp:txXfrm>
    </dsp:sp>
    <dsp:sp modelId="{14F7A12B-2766-4023-B861-7C2A7732A9FE}">
      <dsp:nvSpPr>
        <dsp:cNvPr id="0" name=""/>
        <dsp:cNvSpPr/>
      </dsp:nvSpPr>
      <dsp:spPr>
        <a:xfrm rot="2192">
          <a:off x="5584141" y="2260272"/>
          <a:ext cx="205619" cy="4372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b="0" kern="1200">
            <a:latin typeface="+mj-lt"/>
          </a:endParaRPr>
        </a:p>
      </dsp:txBody>
      <dsp:txXfrm>
        <a:off x="5584141" y="2347708"/>
        <a:ext cx="143933" cy="262369"/>
      </dsp:txXfrm>
    </dsp:sp>
    <dsp:sp modelId="{D9BE6831-9A5E-4267-9E65-FF56A74EFC33}">
      <dsp:nvSpPr>
        <dsp:cNvPr id="0" name=""/>
        <dsp:cNvSpPr/>
      </dsp:nvSpPr>
      <dsp:spPr>
        <a:xfrm>
          <a:off x="5886751" y="1341492"/>
          <a:ext cx="2946724" cy="22769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i="1" u="sng" kern="1200" dirty="0" smtClean="0">
              <a:latin typeface="+mj-lt"/>
            </a:rPr>
            <a:t>Moderne </a:t>
          </a:r>
          <a:r>
            <a:rPr lang="fr-FR" sz="2000" b="1" i="1" kern="1200" dirty="0" smtClean="0">
              <a:latin typeface="+mj-lt"/>
            </a:rPr>
            <a:t>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0" i="1" kern="1200" dirty="0" smtClean="0">
              <a:latin typeface="+mj-lt"/>
            </a:rPr>
            <a:t> D</a:t>
          </a:r>
          <a:r>
            <a:rPr lang="fr-FR" sz="1800" b="0" i="1" kern="1200" dirty="0" smtClean="0">
              <a:latin typeface="+mj-lt"/>
            </a:rPr>
            <a:t>ématérialisation des données et outils informatiques de retraitement</a:t>
          </a:r>
          <a:endParaRPr lang="fr-FR" sz="1800" b="0" i="1" kern="1200" dirty="0">
            <a:latin typeface="+mj-lt"/>
          </a:endParaRPr>
        </a:p>
      </dsp:txBody>
      <dsp:txXfrm>
        <a:off x="6318289" y="1674947"/>
        <a:ext cx="2083648" cy="1610066"/>
      </dsp:txXfrm>
    </dsp:sp>
    <dsp:sp modelId="{C18E01E1-E788-45B6-9609-AF66C7C36664}">
      <dsp:nvSpPr>
        <dsp:cNvPr id="0" name=""/>
        <dsp:cNvSpPr/>
      </dsp:nvSpPr>
      <dsp:spPr>
        <a:xfrm rot="5445322">
          <a:off x="4150401" y="2939909"/>
          <a:ext cx="220050" cy="3379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b="0" kern="1200">
            <a:latin typeface="+mj-lt"/>
          </a:endParaRPr>
        </a:p>
      </dsp:txBody>
      <dsp:txXfrm rot="10800000">
        <a:off x="4183844" y="2974498"/>
        <a:ext cx="154035" cy="202782"/>
      </dsp:txXfrm>
    </dsp:sp>
    <dsp:sp modelId="{8C0A9D64-2D46-4B0A-8AF0-A5F4F9D066F8}">
      <dsp:nvSpPr>
        <dsp:cNvPr id="0" name=""/>
        <dsp:cNvSpPr/>
      </dsp:nvSpPr>
      <dsp:spPr>
        <a:xfrm>
          <a:off x="2304106" y="3280339"/>
          <a:ext cx="3886866" cy="16120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i="1" u="sng" kern="1200" dirty="0" smtClean="0">
              <a:latin typeface="+mj-lt"/>
            </a:rPr>
            <a:t>Contradictoire: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0" i="1" u="none" kern="1200" dirty="0" smtClean="0">
              <a:latin typeface="+mj-lt"/>
            </a:rPr>
            <a:t>Grâce aux entretiens et échanges réalisés lors du contrôle et aux entretiens obligatoires de fin de contrôle</a:t>
          </a:r>
          <a:endParaRPr lang="fr-FR" sz="1800" b="0" i="1" u="none" kern="1200" dirty="0">
            <a:latin typeface="+mj-lt"/>
          </a:endParaRPr>
        </a:p>
      </dsp:txBody>
      <dsp:txXfrm>
        <a:off x="2873324" y="3516420"/>
        <a:ext cx="2748430" cy="1139901"/>
      </dsp:txXfrm>
    </dsp:sp>
    <dsp:sp modelId="{7611D03E-69DD-4A4A-9AE3-A186AB3E3A8A}">
      <dsp:nvSpPr>
        <dsp:cNvPr id="0" name=""/>
        <dsp:cNvSpPr/>
      </dsp:nvSpPr>
      <dsp:spPr>
        <a:xfrm rot="10783374">
          <a:off x="2890931" y="2265701"/>
          <a:ext cx="86848" cy="4372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b="0" kern="1200">
            <a:latin typeface="+mj-lt"/>
          </a:endParaRPr>
        </a:p>
      </dsp:txBody>
      <dsp:txXfrm rot="10800000">
        <a:off x="2916985" y="2353094"/>
        <a:ext cx="60794" cy="262369"/>
      </dsp:txXfrm>
    </dsp:sp>
    <dsp:sp modelId="{3CF011D1-0FC8-4D4A-998D-BB9EC3226F0E}">
      <dsp:nvSpPr>
        <dsp:cNvPr id="0" name=""/>
        <dsp:cNvSpPr/>
      </dsp:nvSpPr>
      <dsp:spPr>
        <a:xfrm>
          <a:off x="0" y="1341504"/>
          <a:ext cx="2874958" cy="23003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i="1" u="sng" kern="1200" dirty="0" smtClean="0">
              <a:latin typeface="+mj-lt"/>
            </a:rPr>
            <a:t>Indépendante: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0" i="1" u="none" kern="1200" dirty="0" smtClean="0">
              <a:latin typeface="+mj-lt"/>
            </a:rPr>
            <a:t>Le magistrat instructeur détermine et conduit librement son instruction</a:t>
          </a:r>
          <a:endParaRPr lang="fr-FR" sz="1800" b="0" i="1" u="none" kern="1200" dirty="0">
            <a:latin typeface="+mj-lt"/>
          </a:endParaRPr>
        </a:p>
      </dsp:txBody>
      <dsp:txXfrm>
        <a:off x="421028" y="1678389"/>
        <a:ext cx="2032902" cy="16266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7EA0E4-B1B1-4F3D-8D84-43E84F8B306E}">
      <dsp:nvSpPr>
        <dsp:cNvPr id="0" name=""/>
        <dsp:cNvSpPr/>
      </dsp:nvSpPr>
      <dsp:spPr>
        <a:xfrm>
          <a:off x="4" y="523318"/>
          <a:ext cx="7991470" cy="973229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0D77A7-AA48-45CB-ABFF-0BD0706B24A3}">
      <dsp:nvSpPr>
        <dsp:cNvPr id="0" name=""/>
        <dsp:cNvSpPr/>
      </dsp:nvSpPr>
      <dsp:spPr>
        <a:xfrm>
          <a:off x="3672405" y="2140390"/>
          <a:ext cx="817239" cy="390010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AB9CB3-5C32-4857-910A-06DA08445CE1}">
      <dsp:nvSpPr>
        <dsp:cNvPr id="0" name=""/>
        <dsp:cNvSpPr/>
      </dsp:nvSpPr>
      <dsp:spPr>
        <a:xfrm>
          <a:off x="430657" y="2624600"/>
          <a:ext cx="7130187" cy="1119817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2000" kern="1200" dirty="0" smtClean="0">
              <a:latin typeface="+mj-lt"/>
            </a:rPr>
            <a:t>Désignation d’un juge administratif spécialisé pour juger </a:t>
          </a:r>
          <a:r>
            <a:rPr lang="fr-FR" sz="2000" u="sng" kern="1200" dirty="0" smtClean="0">
              <a:latin typeface="+mj-lt"/>
            </a:rPr>
            <a:t>les comptes publics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i="1" u="none" kern="1200" dirty="0" smtClean="0">
              <a:latin typeface="+mj-lt"/>
            </a:rPr>
            <a:t>(et non le comportement ou les fautes personnelles</a:t>
          </a:r>
          <a:r>
            <a:rPr lang="fr-FR" sz="1800" i="1" u="none" kern="1200" dirty="0" smtClean="0">
              <a:effectLst/>
              <a:latin typeface="+mj-lt"/>
            </a:rPr>
            <a:t>)</a:t>
          </a:r>
          <a:r>
            <a:rPr lang="fr-FR" sz="2000" u="sng" kern="1200" dirty="0" smtClean="0">
              <a:latin typeface="+mj-lt"/>
            </a:rPr>
            <a:t> </a:t>
          </a:r>
          <a:endParaRPr lang="fr-FR" sz="2000" u="sng" kern="1200" dirty="0"/>
        </a:p>
      </dsp:txBody>
      <dsp:txXfrm>
        <a:off x="430657" y="2624600"/>
        <a:ext cx="7130187" cy="1119817"/>
      </dsp:txXfrm>
    </dsp:sp>
    <dsp:sp modelId="{B6AE5C83-A596-4E98-AF75-B489BE58915A}">
      <dsp:nvSpPr>
        <dsp:cNvPr id="0" name=""/>
        <dsp:cNvSpPr/>
      </dsp:nvSpPr>
      <dsp:spPr>
        <a:xfrm>
          <a:off x="4224611" y="447705"/>
          <a:ext cx="2976190" cy="13901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i="1" kern="1200" dirty="0" smtClean="0">
              <a:latin typeface="+mj-lt"/>
            </a:rPr>
            <a:t>Le statut des comptables publics est dérogatoire du droit commun</a:t>
          </a:r>
          <a:endParaRPr lang="fr-FR" sz="1800" i="1" kern="1200" dirty="0"/>
        </a:p>
      </dsp:txBody>
      <dsp:txXfrm>
        <a:off x="4660464" y="651290"/>
        <a:ext cx="2104484" cy="982998"/>
      </dsp:txXfrm>
    </dsp:sp>
    <dsp:sp modelId="{B8B99BF0-55DB-4E51-A470-026689100AD4}">
      <dsp:nvSpPr>
        <dsp:cNvPr id="0" name=""/>
        <dsp:cNvSpPr/>
      </dsp:nvSpPr>
      <dsp:spPr>
        <a:xfrm>
          <a:off x="1601231" y="606220"/>
          <a:ext cx="3079295" cy="16260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i="1" kern="1200" dirty="0" smtClean="0">
              <a:latin typeface="+mj-lt"/>
            </a:rPr>
            <a:t>Les deniers publics sont manipulés dans un cadre juridique rigoureux et spécifique</a:t>
          </a:r>
          <a:endParaRPr lang="fr-FR" sz="1800" i="1" kern="1200" dirty="0"/>
        </a:p>
      </dsp:txBody>
      <dsp:txXfrm>
        <a:off x="2052183" y="844347"/>
        <a:ext cx="2177391" cy="1149780"/>
      </dsp:txXfrm>
    </dsp:sp>
    <dsp:sp modelId="{855030F3-6FA7-495F-8159-6D0CB3330462}">
      <dsp:nvSpPr>
        <dsp:cNvPr id="0" name=""/>
        <dsp:cNvSpPr/>
      </dsp:nvSpPr>
      <dsp:spPr>
        <a:xfrm>
          <a:off x="0" y="484197"/>
          <a:ext cx="7991466" cy="2087049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3583CF-EEB4-4933-B1C6-5522F1B095D3}">
      <dsp:nvSpPr>
        <dsp:cNvPr id="0" name=""/>
        <dsp:cNvSpPr/>
      </dsp:nvSpPr>
      <dsp:spPr>
        <a:xfrm>
          <a:off x="1509448" y="370273"/>
          <a:ext cx="3837013" cy="2328657"/>
        </a:xfrm>
        <a:prstGeom prst="trapezoid">
          <a:avLst>
            <a:gd name="adj" fmla="val 71229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fr-FR" sz="800" b="1" kern="1200" dirty="0" smtClean="0">
            <a:solidFill>
              <a:schemeClr val="bg1"/>
            </a:solidFill>
            <a:latin typeface="+mj-lt"/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2000" b="1" kern="1200" dirty="0" smtClean="0">
              <a:solidFill>
                <a:schemeClr val="bg1"/>
              </a:solidFill>
              <a:latin typeface="+mj-lt"/>
            </a:rPr>
            <a:t>Conseil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2000" b="1" kern="1200" dirty="0" smtClean="0">
              <a:solidFill>
                <a:schemeClr val="bg1"/>
              </a:solidFill>
              <a:latin typeface="+mj-lt"/>
            </a:rPr>
            <a:t>  d’Etat :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2000" b="1" kern="1200" dirty="0" smtClean="0">
              <a:solidFill>
                <a:schemeClr val="bg1"/>
              </a:solidFill>
              <a:latin typeface="+mj-lt"/>
            </a:rPr>
            <a:t> </a:t>
          </a:r>
          <a:r>
            <a:rPr lang="fr-FR" sz="2000" kern="1200" dirty="0" smtClean="0">
              <a:solidFill>
                <a:schemeClr val="bg1"/>
              </a:solidFill>
              <a:latin typeface="+mj-lt"/>
            </a:rPr>
            <a:t>cassation des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solidFill>
                <a:schemeClr val="bg1"/>
              </a:solidFill>
              <a:latin typeface="+mj-lt"/>
            </a:rPr>
            <a:t> juridictions financières </a:t>
          </a:r>
          <a:endParaRPr lang="fr-FR" sz="2000" kern="1200" dirty="0">
            <a:solidFill>
              <a:schemeClr val="bg1"/>
            </a:solidFill>
            <a:latin typeface="+mj-lt"/>
          </a:endParaRPr>
        </a:p>
      </dsp:txBody>
      <dsp:txXfrm>
        <a:off x="1509448" y="370273"/>
        <a:ext cx="3837013" cy="2328657"/>
      </dsp:txXfrm>
    </dsp:sp>
    <dsp:sp modelId="{945E3AB7-0D3B-4972-9BE9-E8E60E958CB3}">
      <dsp:nvSpPr>
        <dsp:cNvPr id="0" name=""/>
        <dsp:cNvSpPr/>
      </dsp:nvSpPr>
      <dsp:spPr>
        <a:xfrm>
          <a:off x="949103" y="2328657"/>
          <a:ext cx="4949542" cy="1114445"/>
        </a:xfrm>
        <a:prstGeom prst="trapezoid">
          <a:avLst>
            <a:gd name="adj" fmla="val 71229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bg1"/>
              </a:solidFill>
              <a:latin typeface="+mj-lt"/>
            </a:rPr>
            <a:t>Cour des comptes</a:t>
          </a:r>
          <a:r>
            <a:rPr lang="fr-FR" sz="2000" kern="1200" dirty="0" smtClean="0">
              <a:solidFill>
                <a:schemeClr val="bg1"/>
              </a:solidFill>
              <a:latin typeface="+mj-lt"/>
            </a:rPr>
            <a:t>: appel des jugement des CRC</a:t>
          </a:r>
          <a:endParaRPr lang="fr-FR" sz="2000" kern="1200" dirty="0">
            <a:solidFill>
              <a:schemeClr val="bg1"/>
            </a:solidFill>
            <a:latin typeface="+mj-lt"/>
          </a:endParaRPr>
        </a:p>
      </dsp:txBody>
      <dsp:txXfrm>
        <a:off x="1815273" y="2328657"/>
        <a:ext cx="3217202" cy="1114445"/>
      </dsp:txXfrm>
    </dsp:sp>
    <dsp:sp modelId="{3E0E5CC3-81DC-4C27-BA22-025B209A79D1}">
      <dsp:nvSpPr>
        <dsp:cNvPr id="0" name=""/>
        <dsp:cNvSpPr/>
      </dsp:nvSpPr>
      <dsp:spPr>
        <a:xfrm>
          <a:off x="0" y="3443103"/>
          <a:ext cx="6847749" cy="1363722"/>
        </a:xfrm>
        <a:prstGeom prst="trapezoid">
          <a:avLst>
            <a:gd name="adj" fmla="val 71229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bg1"/>
              </a:solidFill>
              <a:latin typeface="+mj-lt"/>
            </a:rPr>
            <a:t>CRC</a:t>
          </a:r>
          <a:r>
            <a:rPr lang="fr-FR" sz="2000" kern="1200" dirty="0" smtClean="0">
              <a:solidFill>
                <a:schemeClr val="bg1"/>
              </a:solidFill>
              <a:latin typeface="+mj-lt"/>
            </a:rPr>
            <a:t>: jugement en premier ressort des comptes des comptables</a:t>
          </a:r>
          <a:endParaRPr lang="fr-FR" sz="2000" kern="1200" dirty="0">
            <a:solidFill>
              <a:schemeClr val="bg1"/>
            </a:solidFill>
            <a:latin typeface="+mj-lt"/>
          </a:endParaRPr>
        </a:p>
      </dsp:txBody>
      <dsp:txXfrm>
        <a:off x="1198356" y="3443103"/>
        <a:ext cx="4451036" cy="136372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128A21-159C-46A6-AAD4-6ABAF79EC2D0}">
      <dsp:nvSpPr>
        <dsp:cNvPr id="0" name=""/>
        <dsp:cNvSpPr/>
      </dsp:nvSpPr>
      <dsp:spPr>
        <a:xfrm>
          <a:off x="0" y="0"/>
          <a:ext cx="8818576" cy="475252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3D234-FB11-42CB-A057-DEE91ED073AA}">
      <dsp:nvSpPr>
        <dsp:cNvPr id="0" name=""/>
        <dsp:cNvSpPr/>
      </dsp:nvSpPr>
      <dsp:spPr>
        <a:xfrm>
          <a:off x="0" y="267909"/>
          <a:ext cx="1764471" cy="23965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+mj-lt"/>
            </a:rPr>
            <a:t>Constatation de faits litigieux</a:t>
          </a:r>
          <a:r>
            <a:rPr lang="fr-FR" sz="1600" kern="1200" dirty="0" smtClean="0">
              <a:latin typeface="+mj-lt"/>
            </a:rPr>
            <a:t>  par la CRC.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>
            <a:latin typeface="+mj-lt"/>
          </a:endParaRPr>
        </a:p>
      </dsp:txBody>
      <dsp:txXfrm>
        <a:off x="86134" y="354043"/>
        <a:ext cx="1592203" cy="2224298"/>
      </dsp:txXfrm>
    </dsp:sp>
    <dsp:sp modelId="{EE1E974C-CD63-4CFB-965D-D22F7390AD14}">
      <dsp:nvSpPr>
        <dsp:cNvPr id="0" name=""/>
        <dsp:cNvSpPr/>
      </dsp:nvSpPr>
      <dsp:spPr>
        <a:xfrm>
          <a:off x="1800200" y="483940"/>
          <a:ext cx="1681077" cy="24052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>
              <a:latin typeface="+mj-lt"/>
            </a:rPr>
            <a:t>Information du </a:t>
          </a:r>
          <a:r>
            <a:rPr lang="fr-FR" sz="1600" b="1" kern="1200" dirty="0" smtClean="0">
              <a:latin typeface="+mj-lt"/>
            </a:rPr>
            <a:t>procureur financier qui évalue l’opportunité des poursuites</a:t>
          </a:r>
          <a:r>
            <a:rPr lang="fr-FR" sz="1600" kern="1200" dirty="0" smtClean="0">
              <a:latin typeface="+mj-lt"/>
            </a:rPr>
            <a:t>. </a:t>
          </a:r>
        </a:p>
      </dsp:txBody>
      <dsp:txXfrm>
        <a:off x="1882263" y="566003"/>
        <a:ext cx="1516951" cy="2241109"/>
      </dsp:txXfrm>
    </dsp:sp>
    <dsp:sp modelId="{55CE52FD-9CE4-4FCF-AEC7-37D9BE966849}">
      <dsp:nvSpPr>
        <dsp:cNvPr id="0" name=""/>
        <dsp:cNvSpPr/>
      </dsp:nvSpPr>
      <dsp:spPr>
        <a:xfrm>
          <a:off x="3528395" y="699961"/>
          <a:ext cx="1570436" cy="23493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>
              <a:latin typeface="+mj-lt"/>
            </a:rPr>
            <a:t>Le procureur identifie </a:t>
          </a:r>
          <a:r>
            <a:rPr lang="fr-FR" sz="1600" b="1" kern="1200" dirty="0" smtClean="0">
              <a:latin typeface="+mj-lt"/>
            </a:rPr>
            <a:t>une charge plausible</a:t>
          </a:r>
          <a:r>
            <a:rPr lang="fr-FR" sz="1600" kern="1200" dirty="0" smtClean="0">
              <a:latin typeface="+mj-lt"/>
            </a:rPr>
            <a:t>: il  saisit un magistrat instructeur</a:t>
          </a:r>
          <a:endParaRPr lang="fr-FR" sz="1600" kern="1200" dirty="0"/>
        </a:p>
      </dsp:txBody>
      <dsp:txXfrm>
        <a:off x="3605057" y="776623"/>
        <a:ext cx="1417112" cy="2196002"/>
      </dsp:txXfrm>
    </dsp:sp>
    <dsp:sp modelId="{2A5E65D9-7159-4429-B56A-A4CCC17B9343}">
      <dsp:nvSpPr>
        <dsp:cNvPr id="0" name=""/>
        <dsp:cNvSpPr/>
      </dsp:nvSpPr>
      <dsp:spPr>
        <a:xfrm>
          <a:off x="5184577" y="872925"/>
          <a:ext cx="1584570" cy="23473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>
              <a:latin typeface="+mj-lt"/>
            </a:rPr>
            <a:t>Le magistrat </a:t>
          </a:r>
          <a:r>
            <a:rPr lang="fr-FR" sz="1600" b="1" kern="1200" dirty="0" smtClean="0">
              <a:latin typeface="+mj-lt"/>
            </a:rPr>
            <a:t>instruit et rédige un rapport à charge et à décharge</a:t>
          </a:r>
          <a:endParaRPr lang="fr-FR" sz="1600" kern="1200" dirty="0">
            <a:latin typeface="+mj-lt"/>
          </a:endParaRPr>
        </a:p>
      </dsp:txBody>
      <dsp:txXfrm>
        <a:off x="5261929" y="950277"/>
        <a:ext cx="1429866" cy="2192626"/>
      </dsp:txXfrm>
    </dsp:sp>
    <dsp:sp modelId="{A084A8C4-D6C7-41BE-BCDE-B2CC2CCA2316}">
      <dsp:nvSpPr>
        <dsp:cNvPr id="0" name=""/>
        <dsp:cNvSpPr/>
      </dsp:nvSpPr>
      <dsp:spPr>
        <a:xfrm>
          <a:off x="6840760" y="1132014"/>
          <a:ext cx="1677172" cy="23330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+mj-lt"/>
            </a:rPr>
            <a:t>Phase de jugement et décision</a:t>
          </a:r>
          <a:endParaRPr lang="fr-FR" sz="1600" kern="1200" dirty="0"/>
        </a:p>
      </dsp:txBody>
      <dsp:txXfrm>
        <a:off x="6922633" y="1213887"/>
        <a:ext cx="1513426" cy="216932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943140-F5B4-420B-8034-3F8CFA5A65E4}">
      <dsp:nvSpPr>
        <dsp:cNvPr id="0" name=""/>
        <dsp:cNvSpPr/>
      </dsp:nvSpPr>
      <dsp:spPr>
        <a:xfrm>
          <a:off x="73757" y="1084862"/>
          <a:ext cx="904893" cy="1000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latin typeface="+mj-lt"/>
            </a:rPr>
            <a:t>Examen des comptes jugés</a:t>
          </a:r>
          <a:endParaRPr lang="fr-FR" sz="1800" kern="1200" dirty="0">
            <a:latin typeface="+mj-lt"/>
          </a:endParaRPr>
        </a:p>
      </dsp:txBody>
      <dsp:txXfrm>
        <a:off x="100260" y="1111365"/>
        <a:ext cx="851887" cy="947390"/>
      </dsp:txXfrm>
    </dsp:sp>
    <dsp:sp modelId="{53E80018-BD68-473A-B9C9-20A226656487}">
      <dsp:nvSpPr>
        <dsp:cNvPr id="0" name=""/>
        <dsp:cNvSpPr/>
      </dsp:nvSpPr>
      <dsp:spPr>
        <a:xfrm rot="17160856">
          <a:off x="545111" y="1001143"/>
          <a:ext cx="1197420" cy="16880"/>
        </a:xfrm>
        <a:custGeom>
          <a:avLst/>
          <a:gdLst/>
          <a:ahLst/>
          <a:cxnLst/>
          <a:rect l="0" t="0" r="0" b="0"/>
          <a:pathLst>
            <a:path>
              <a:moveTo>
                <a:pt x="0" y="8440"/>
              </a:moveTo>
              <a:lnTo>
                <a:pt x="1197420" y="8440"/>
              </a:lnTo>
            </a:path>
          </a:pathLst>
        </a:custGeom>
        <a:noFill/>
        <a:ln w="41275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>
            <a:latin typeface="+mj-lt"/>
          </a:endParaRPr>
        </a:p>
      </dsp:txBody>
      <dsp:txXfrm>
        <a:off x="1113886" y="979648"/>
        <a:ext cx="59871" cy="59871"/>
      </dsp:txXfrm>
    </dsp:sp>
    <dsp:sp modelId="{794C3460-E9F7-4289-94E2-3ACE776D2BD9}">
      <dsp:nvSpPr>
        <dsp:cNvPr id="0" name=""/>
        <dsp:cNvSpPr/>
      </dsp:nvSpPr>
      <dsp:spPr>
        <a:xfrm>
          <a:off x="1308992" y="50509"/>
          <a:ext cx="1527858" cy="767196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i="1" kern="1200" dirty="0" smtClean="0">
              <a:latin typeface="+mj-lt"/>
            </a:rPr>
            <a:t>Pas de manquement</a:t>
          </a:r>
          <a:endParaRPr lang="fr-FR" sz="1800" i="1" kern="1200" dirty="0">
            <a:latin typeface="+mj-lt"/>
          </a:endParaRPr>
        </a:p>
      </dsp:txBody>
      <dsp:txXfrm>
        <a:off x="1331462" y="72979"/>
        <a:ext cx="1482918" cy="722256"/>
      </dsp:txXfrm>
    </dsp:sp>
    <dsp:sp modelId="{10D4D5B2-D6DC-4C61-B9DD-3818FB931CE3}">
      <dsp:nvSpPr>
        <dsp:cNvPr id="0" name=""/>
        <dsp:cNvSpPr/>
      </dsp:nvSpPr>
      <dsp:spPr>
        <a:xfrm rot="21538051">
          <a:off x="2836816" y="421873"/>
          <a:ext cx="421079" cy="16880"/>
        </a:xfrm>
        <a:custGeom>
          <a:avLst/>
          <a:gdLst/>
          <a:ahLst/>
          <a:cxnLst/>
          <a:rect l="0" t="0" r="0" b="0"/>
          <a:pathLst>
            <a:path>
              <a:moveTo>
                <a:pt x="0" y="8440"/>
              </a:moveTo>
              <a:lnTo>
                <a:pt x="421079" y="8440"/>
              </a:lnTo>
            </a:path>
          </a:pathLst>
        </a:custGeom>
        <a:noFill/>
        <a:ln w="41275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>
            <a:latin typeface="+mj-lt"/>
          </a:endParaRPr>
        </a:p>
      </dsp:txBody>
      <dsp:txXfrm>
        <a:off x="3036829" y="419787"/>
        <a:ext cx="21053" cy="21053"/>
      </dsp:txXfrm>
    </dsp:sp>
    <dsp:sp modelId="{AE161027-63E1-4BBE-AB22-E6C76AC1EA87}">
      <dsp:nvSpPr>
        <dsp:cNvPr id="0" name=""/>
        <dsp:cNvSpPr/>
      </dsp:nvSpPr>
      <dsp:spPr>
        <a:xfrm>
          <a:off x="3257861" y="123179"/>
          <a:ext cx="5751315" cy="606681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i="1" kern="1200" dirty="0" smtClean="0">
              <a:latin typeface="+mj-lt"/>
            </a:rPr>
            <a:t>Ordonnance de décharge par le président de la formation (pas de suite)</a:t>
          </a:r>
          <a:endParaRPr lang="fr-FR" sz="1800" i="1" kern="1200" dirty="0">
            <a:latin typeface="+mj-lt"/>
          </a:endParaRPr>
        </a:p>
      </dsp:txBody>
      <dsp:txXfrm>
        <a:off x="3275630" y="140948"/>
        <a:ext cx="5715777" cy="571143"/>
      </dsp:txXfrm>
    </dsp:sp>
    <dsp:sp modelId="{194C13E2-2483-4A37-BDC8-5C979A620EA5}">
      <dsp:nvSpPr>
        <dsp:cNvPr id="0" name=""/>
        <dsp:cNvSpPr/>
      </dsp:nvSpPr>
      <dsp:spPr>
        <a:xfrm rot="4560608">
          <a:off x="580097" y="2086653"/>
          <a:ext cx="1051248" cy="16880"/>
        </a:xfrm>
        <a:custGeom>
          <a:avLst/>
          <a:gdLst/>
          <a:ahLst/>
          <a:cxnLst/>
          <a:rect l="0" t="0" r="0" b="0"/>
          <a:pathLst>
            <a:path>
              <a:moveTo>
                <a:pt x="0" y="8440"/>
              </a:moveTo>
              <a:lnTo>
                <a:pt x="1051248" y="8440"/>
              </a:lnTo>
            </a:path>
          </a:pathLst>
        </a:custGeom>
        <a:noFill/>
        <a:ln w="412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>
            <a:latin typeface="+mj-lt"/>
          </a:endParaRPr>
        </a:p>
      </dsp:txBody>
      <dsp:txXfrm>
        <a:off x="1079440" y="2068812"/>
        <a:ext cx="52562" cy="52562"/>
      </dsp:txXfrm>
    </dsp:sp>
    <dsp:sp modelId="{44343DAD-8076-4ED9-8AE5-57525A10A271}">
      <dsp:nvSpPr>
        <dsp:cNvPr id="0" name=""/>
        <dsp:cNvSpPr/>
      </dsp:nvSpPr>
      <dsp:spPr>
        <a:xfrm>
          <a:off x="1232790" y="1889616"/>
          <a:ext cx="1676768" cy="14310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latin typeface="+mj-lt"/>
            </a:rPr>
            <a:t>Réquisitoire constatant des manquements comptables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b="1" kern="1200" dirty="0">
            <a:latin typeface="+mj-lt"/>
          </a:endParaRPr>
        </a:p>
      </dsp:txBody>
      <dsp:txXfrm>
        <a:off x="1274703" y="1931529"/>
        <a:ext cx="1592942" cy="1347195"/>
      </dsp:txXfrm>
    </dsp:sp>
    <dsp:sp modelId="{B6D45ABC-1CBB-4E58-A10C-7F00B84616AA}">
      <dsp:nvSpPr>
        <dsp:cNvPr id="0" name=""/>
        <dsp:cNvSpPr/>
      </dsp:nvSpPr>
      <dsp:spPr>
        <a:xfrm rot="17416783">
          <a:off x="2514620" y="2029715"/>
          <a:ext cx="1208879" cy="16880"/>
        </a:xfrm>
        <a:custGeom>
          <a:avLst/>
          <a:gdLst/>
          <a:ahLst/>
          <a:cxnLst/>
          <a:rect l="0" t="0" r="0" b="0"/>
          <a:pathLst>
            <a:path>
              <a:moveTo>
                <a:pt x="0" y="8440"/>
              </a:moveTo>
              <a:lnTo>
                <a:pt x="1208879" y="8440"/>
              </a:lnTo>
            </a:path>
          </a:pathLst>
        </a:custGeom>
        <a:noFill/>
        <a:ln w="412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>
            <a:latin typeface="+mj-lt"/>
          </a:endParaRPr>
        </a:p>
      </dsp:txBody>
      <dsp:txXfrm>
        <a:off x="3088838" y="2007933"/>
        <a:ext cx="60443" cy="60443"/>
      </dsp:txXfrm>
    </dsp:sp>
    <dsp:sp modelId="{EDC0F97A-6DF6-4F32-A94B-03F0F07F524C}">
      <dsp:nvSpPr>
        <dsp:cNvPr id="0" name=""/>
        <dsp:cNvSpPr/>
      </dsp:nvSpPr>
      <dsp:spPr>
        <a:xfrm>
          <a:off x="3328561" y="995212"/>
          <a:ext cx="5684343" cy="9519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u="sng" kern="1200" dirty="0" smtClean="0">
              <a:latin typeface="+mj-lt"/>
            </a:rPr>
            <a:t>Jugement de non lieu à </a:t>
          </a:r>
          <a:r>
            <a:rPr lang="fr-FR" sz="2000" b="1" u="sng" kern="1200" dirty="0" smtClean="0">
              <a:solidFill>
                <a:schemeClr val="bg1"/>
              </a:solidFill>
              <a:latin typeface="+mj-lt"/>
            </a:rPr>
            <a:t>charge</a:t>
          </a:r>
          <a:r>
            <a:rPr lang="fr-FR" sz="1800" kern="1200" dirty="0" smtClean="0">
              <a:solidFill>
                <a:schemeClr val="bg1"/>
              </a:solidFill>
              <a:latin typeface="+mj-lt"/>
            </a:rPr>
            <a:t>, si la formation estime que le manquement dans la tenue des comptes </a:t>
          </a:r>
          <a:r>
            <a:rPr lang="fr-FR" sz="1800" b="1" kern="1200" dirty="0" smtClean="0">
              <a:solidFill>
                <a:schemeClr val="bg1"/>
              </a:solidFill>
              <a:latin typeface="+mj-lt"/>
            </a:rPr>
            <a:t>n’est pas caractérisé</a:t>
          </a:r>
          <a:endParaRPr lang="fr-FR" sz="1800" b="1" kern="1200" dirty="0">
            <a:solidFill>
              <a:schemeClr val="bg1"/>
            </a:solidFill>
            <a:latin typeface="+mj-lt"/>
          </a:endParaRPr>
        </a:p>
      </dsp:txBody>
      <dsp:txXfrm>
        <a:off x="3356442" y="1023093"/>
        <a:ext cx="5628581" cy="896181"/>
      </dsp:txXfrm>
    </dsp:sp>
    <dsp:sp modelId="{717044C3-05C8-4314-9BFB-B7FA1F642B50}">
      <dsp:nvSpPr>
        <dsp:cNvPr id="0" name=""/>
        <dsp:cNvSpPr/>
      </dsp:nvSpPr>
      <dsp:spPr>
        <a:xfrm rot="181919">
          <a:off x="2909270" y="2607597"/>
          <a:ext cx="412557" cy="16880"/>
        </a:xfrm>
        <a:custGeom>
          <a:avLst/>
          <a:gdLst/>
          <a:ahLst/>
          <a:cxnLst/>
          <a:rect l="0" t="0" r="0" b="0"/>
          <a:pathLst>
            <a:path>
              <a:moveTo>
                <a:pt x="0" y="8440"/>
              </a:moveTo>
              <a:lnTo>
                <a:pt x="412557" y="8440"/>
              </a:lnTo>
            </a:path>
          </a:pathLst>
        </a:custGeom>
        <a:noFill/>
        <a:ln w="412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>
            <a:latin typeface="+mj-lt"/>
          </a:endParaRPr>
        </a:p>
      </dsp:txBody>
      <dsp:txXfrm>
        <a:off x="3105235" y="2605723"/>
        <a:ext cx="20627" cy="20627"/>
      </dsp:txXfrm>
    </dsp:sp>
    <dsp:sp modelId="{622C9FFC-44D9-4E9A-98C3-4621C387DEC9}">
      <dsp:nvSpPr>
        <dsp:cNvPr id="0" name=""/>
        <dsp:cNvSpPr/>
      </dsp:nvSpPr>
      <dsp:spPr>
        <a:xfrm>
          <a:off x="3321539" y="2061358"/>
          <a:ext cx="5690316" cy="1131180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chemeClr val="bg1"/>
              </a:solidFill>
              <a:latin typeface="+mj-lt"/>
            </a:rPr>
            <a:t>Pas de préjudice pour l’organisme contrôlé</a:t>
          </a:r>
          <a:r>
            <a:rPr lang="fr-FR" sz="1800" kern="1200" dirty="0" smtClean="0">
              <a:solidFill>
                <a:schemeClr val="bg1"/>
              </a:solidFill>
              <a:latin typeface="+mj-lt"/>
            </a:rPr>
            <a:t> : Jugement de paiement d’une </a:t>
          </a:r>
          <a:r>
            <a:rPr lang="fr-FR" sz="2000" b="1" u="sng" kern="1200" dirty="0" smtClean="0">
              <a:solidFill>
                <a:srgbClr val="FFC000"/>
              </a:solidFill>
              <a:latin typeface="+mj-lt"/>
            </a:rPr>
            <a:t>somme non rémissible </a:t>
          </a:r>
          <a:endParaRPr lang="fr-FR" sz="1800" b="1" u="sng" kern="1200" dirty="0" smtClean="0">
            <a:solidFill>
              <a:srgbClr val="FFC000"/>
            </a:solidFill>
            <a:latin typeface="+mj-lt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solidFill>
                <a:schemeClr val="bg1"/>
              </a:solidFill>
              <a:latin typeface="+mj-lt"/>
            </a:rPr>
            <a:t>(</a:t>
          </a:r>
          <a:r>
            <a:rPr lang="fr-FR" sz="1800" kern="1200" dirty="0" smtClean="0">
              <a:solidFill>
                <a:srgbClr val="FFC000"/>
              </a:solidFill>
              <a:latin typeface="+mj-lt"/>
            </a:rPr>
            <a:t>sanction assimilable à une amende</a:t>
          </a:r>
          <a:r>
            <a:rPr lang="fr-FR" sz="1800" kern="1200" dirty="0" smtClean="0">
              <a:solidFill>
                <a:schemeClr val="bg1"/>
              </a:solidFill>
              <a:latin typeface="+mj-lt"/>
            </a:rPr>
            <a:t>) </a:t>
          </a:r>
          <a:endParaRPr lang="fr-FR" sz="1800" kern="1200" dirty="0">
            <a:solidFill>
              <a:schemeClr val="bg1"/>
            </a:solidFill>
            <a:latin typeface="+mj-lt"/>
          </a:endParaRPr>
        </a:p>
      </dsp:txBody>
      <dsp:txXfrm>
        <a:off x="3354670" y="2094489"/>
        <a:ext cx="5624054" cy="1064918"/>
      </dsp:txXfrm>
    </dsp:sp>
    <dsp:sp modelId="{16ED4749-8553-41B8-BFE2-4F390D1FD045}">
      <dsp:nvSpPr>
        <dsp:cNvPr id="0" name=""/>
        <dsp:cNvSpPr/>
      </dsp:nvSpPr>
      <dsp:spPr>
        <a:xfrm rot="4147283">
          <a:off x="2449957" y="3263895"/>
          <a:ext cx="1428196" cy="16880"/>
        </a:xfrm>
        <a:custGeom>
          <a:avLst/>
          <a:gdLst/>
          <a:ahLst/>
          <a:cxnLst/>
          <a:rect l="0" t="0" r="0" b="0"/>
          <a:pathLst>
            <a:path>
              <a:moveTo>
                <a:pt x="0" y="8440"/>
              </a:moveTo>
              <a:lnTo>
                <a:pt x="1428196" y="8440"/>
              </a:lnTo>
            </a:path>
          </a:pathLst>
        </a:custGeom>
        <a:noFill/>
        <a:ln w="412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>
            <a:latin typeface="+mj-lt"/>
          </a:endParaRPr>
        </a:p>
      </dsp:txBody>
      <dsp:txXfrm>
        <a:off x="3128351" y="3236630"/>
        <a:ext cx="71409" cy="71409"/>
      </dsp:txXfrm>
    </dsp:sp>
    <dsp:sp modelId="{98D56097-257A-4C93-A982-D7C82FD26F3D}">
      <dsp:nvSpPr>
        <dsp:cNvPr id="0" name=""/>
        <dsp:cNvSpPr/>
      </dsp:nvSpPr>
      <dsp:spPr>
        <a:xfrm>
          <a:off x="3418552" y="3337964"/>
          <a:ext cx="5580389" cy="1203160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solidFill>
                <a:schemeClr val="bg1"/>
              </a:solidFill>
              <a:latin typeface="+mj-lt"/>
            </a:rPr>
            <a:t>Préjudice pour l’organisme contrôlé: </a:t>
          </a:r>
          <a:r>
            <a:rPr lang="fr-FR" sz="2000" b="1" u="sng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+mj-lt"/>
            </a:rPr>
            <a:t>jugement de débet </a:t>
          </a:r>
          <a:r>
            <a:rPr lang="fr-FR" sz="1800" b="1" u="sng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+mj-lt"/>
            </a:rPr>
            <a:t>du montant du manquement constaté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solidFill>
                <a:schemeClr val="bg1"/>
              </a:solidFill>
              <a:latin typeface="+mj-lt"/>
            </a:rPr>
            <a:t>(</a:t>
          </a:r>
          <a:r>
            <a:rPr lang="fr-FR" sz="1800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+mj-lt"/>
            </a:rPr>
            <a:t>sanction lourde</a:t>
          </a:r>
          <a:r>
            <a:rPr lang="fr-FR" sz="1800" kern="1200" dirty="0" smtClean="0">
              <a:solidFill>
                <a:schemeClr val="bg1"/>
              </a:solidFill>
              <a:latin typeface="+mj-lt"/>
            </a:rPr>
            <a:t>)</a:t>
          </a:r>
          <a:endParaRPr lang="fr-FR" sz="1800" kern="1200" dirty="0">
            <a:solidFill>
              <a:schemeClr val="bg1"/>
            </a:solidFill>
            <a:latin typeface="+mj-lt"/>
          </a:endParaRPr>
        </a:p>
      </dsp:txBody>
      <dsp:txXfrm>
        <a:off x="3453791" y="3373203"/>
        <a:ext cx="5509911" cy="11326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428974C-101D-FB4C-96CA-261FE99EAA1B}" type="datetimeFigureOut">
              <a:rPr lang="fr-FR"/>
              <a:pPr>
                <a:defRPr/>
              </a:pPr>
              <a:t>24/06/2019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r>
              <a:rPr lang="fr-FR" dirty="0" smtClean="0"/>
              <a:t>Initiation aux marchés publics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DFFCBF4-D829-064A-867B-BA9294B30F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32025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535CD4ED-68D6-B74D-83F4-80A68B1A8937}" type="datetimeFigureOut">
              <a:rPr lang="fr-FR"/>
              <a:pPr>
                <a:defRPr/>
              </a:pPr>
              <a:t>24/06/2019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dirty="0" smtClean="0"/>
              <a:t>Cliquez pour modifier les styles du texte du masque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 smtClean="0"/>
              <a:t>Initiation aux marchés publics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E0F052F-3580-4845-943E-8879F3A3984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50392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ヒラギノ角ゴ Pro W3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ヒラギノ角ゴ Pro W3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ヒラギノ角ゴ Pro W3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ヒラギノ角ゴ Pro W3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0F052F-3580-4845-943E-8879F3A39845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82714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0F052F-3580-4845-943E-8879F3A3984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6137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0F052F-3580-4845-943E-8879F3A3984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07265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0F052F-3580-4845-943E-8879F3A3984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50846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0F052F-3580-4845-943E-8879F3A3984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3454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0F052F-3580-4845-943E-8879F3A39845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2076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0F052F-3580-4845-943E-8879F3A39845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8261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0F052F-3580-4845-943E-8879F3A3984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4743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0F052F-3580-4845-943E-8879F3A39845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251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0F052F-3580-4845-943E-8879F3A3984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1575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0F052F-3580-4845-943E-8879F3A39845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28091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0F052F-3580-4845-943E-8879F3A3984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27989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0F052F-3580-4845-943E-8879F3A3984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2753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gray">
          <a:xfrm>
            <a:off x="360363" y="1295400"/>
            <a:ext cx="8423275" cy="4464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5" name="Image 11" descr="N_CRC_ALSACE_petit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0963"/>
            <a:ext cx="2455863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 bwMode="gray">
          <a:xfrm>
            <a:off x="792000" y="1457924"/>
            <a:ext cx="7560000" cy="2088232"/>
          </a:xfrm>
        </p:spPr>
        <p:txBody>
          <a:bodyPr anchor="b"/>
          <a:lstStyle>
            <a:lvl1pPr marL="0" indent="0" algn="r">
              <a:lnSpc>
                <a:spcPct val="80000"/>
              </a:lnSpc>
              <a:buNone/>
              <a:defRPr sz="3400" b="0" cap="all" baseline="0">
                <a:solidFill>
                  <a:schemeClr val="bg1"/>
                </a:solidFill>
                <a:latin typeface="+mj-lt"/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 smtClean="0"/>
              <a:t>Modifiez les styles du texte du masque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/>
          </p:nvPr>
        </p:nvSpPr>
        <p:spPr bwMode="gray">
          <a:xfrm>
            <a:off x="792000" y="4014355"/>
            <a:ext cx="7560000" cy="1430869"/>
          </a:xfrm>
        </p:spPr>
        <p:txBody>
          <a:bodyPr/>
          <a:lstStyle>
            <a:lvl1pPr marL="0" indent="0" algn="r">
              <a:lnSpc>
                <a:spcPct val="100000"/>
              </a:lnSpc>
              <a:buNone/>
              <a:defRPr sz="1900" b="0">
                <a:solidFill>
                  <a:schemeClr val="bg1"/>
                </a:solidFill>
                <a:latin typeface="+mj-lt"/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 smtClean="0"/>
              <a:t>Modifiez les styles du texte du masque</a:t>
            </a:r>
          </a:p>
        </p:txBody>
      </p:sp>
      <p:sp>
        <p:nvSpPr>
          <p:cNvPr id="6" name="Espace réservé de la date 13"/>
          <p:cNvSpPr>
            <a:spLocks noGrp="1"/>
          </p:cNvSpPr>
          <p:nvPr>
            <p:ph type="dt" sz="half" idx="15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 algn="l">
              <a:defRPr sz="1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01EB5F8-B24A-4526-BC27-E98EB77BAD0C}" type="datetime4">
              <a:rPr lang="fr-FR" smtClean="0"/>
              <a:t>24 juin 2019</a:t>
            </a:fld>
            <a:endParaRPr lang="fr-FR"/>
          </a:p>
        </p:txBody>
      </p:sp>
      <p:sp>
        <p:nvSpPr>
          <p:cNvPr id="7" name="Espace réservé du numéro de diapositive 14"/>
          <p:cNvSpPr>
            <a:spLocks noGrp="1"/>
          </p:cNvSpPr>
          <p:nvPr>
            <p:ph type="sldNum" sz="quarter" idx="16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4BC5087-0FFD-2945-BC46-6B9DCB1407F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" name="Espace réservé du pied de page 15"/>
          <p:cNvSpPr>
            <a:spLocks noGrp="1"/>
          </p:cNvSpPr>
          <p:nvPr>
            <p:ph type="ftr" sz="quarter" idx="17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 algn="l">
              <a:defRPr sz="1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mtClean="0"/>
              <a:t>Initiation aux marchés publics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6399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5" name="Espace réservé du graphique 4"/>
          <p:cNvSpPr>
            <a:spLocks noGrp="1"/>
          </p:cNvSpPr>
          <p:nvPr>
            <p:ph type="chart" sz="quarter" idx="13"/>
          </p:nvPr>
        </p:nvSpPr>
        <p:spPr bwMode="gray">
          <a:xfrm>
            <a:off x="360000" y="2214000"/>
            <a:ext cx="8424000" cy="3916800"/>
          </a:xfrm>
        </p:spPr>
        <p:txBody>
          <a:bodyPr bIns="648000" rtlCol="0" anchor="ctr">
            <a:noAutofit/>
          </a:bodyPr>
          <a:lstStyle>
            <a:lvl1pPr algn="ctr">
              <a:defRPr sz="1200" b="0"/>
            </a:lvl1pPr>
          </a:lstStyle>
          <a:p>
            <a:pPr lvl="0"/>
            <a:r>
              <a:rPr lang="fr-FR" noProof="0" smtClean="0"/>
              <a:t>Cliquez sur l'icône pour ajouter un graphique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78DC7-6358-4092-A7B3-B6D7C61210EC}" type="datetime4">
              <a:rPr lang="fr-FR" smtClean="0">
                <a:solidFill>
                  <a:prstClr val="white"/>
                </a:solidFill>
              </a:rPr>
              <a:t>24 juin 2019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prstClr val="white"/>
                </a:solidFill>
              </a:rPr>
              <a:t>Initiation aux marchés publics</a:t>
            </a:r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C5175-DF74-C746-BA3C-99BEBD523216}" type="slidenum">
              <a:rPr lang="fr-FR">
                <a:solidFill>
                  <a:prstClr val="white"/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7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gray">
          <a:xfrm>
            <a:off x="360363" y="1295400"/>
            <a:ext cx="8423275" cy="4464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pic>
        <p:nvPicPr>
          <p:cNvPr id="5" name="Image 11" descr="N_CRC_ALSACE_petit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0963"/>
            <a:ext cx="2455863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 bwMode="gray">
          <a:xfrm>
            <a:off x="792000" y="1457924"/>
            <a:ext cx="7560000" cy="2088232"/>
          </a:xfrm>
        </p:spPr>
        <p:txBody>
          <a:bodyPr anchor="b"/>
          <a:lstStyle>
            <a:lvl1pPr marL="0" indent="0" algn="r">
              <a:lnSpc>
                <a:spcPct val="80000"/>
              </a:lnSpc>
              <a:buNone/>
              <a:defRPr sz="3400" b="0" cap="all" baseline="0">
                <a:solidFill>
                  <a:schemeClr val="bg1"/>
                </a:solidFill>
                <a:latin typeface="+mj-lt"/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 smtClean="0"/>
              <a:t>Modifiez les styles du texte du masque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/>
          </p:nvPr>
        </p:nvSpPr>
        <p:spPr bwMode="gray">
          <a:xfrm>
            <a:off x="792000" y="4014355"/>
            <a:ext cx="7560000" cy="1430869"/>
          </a:xfrm>
        </p:spPr>
        <p:txBody>
          <a:bodyPr/>
          <a:lstStyle>
            <a:lvl1pPr marL="0" indent="0" algn="r">
              <a:lnSpc>
                <a:spcPct val="100000"/>
              </a:lnSpc>
              <a:buNone/>
              <a:defRPr sz="1900" b="0">
                <a:solidFill>
                  <a:schemeClr val="bg1"/>
                </a:solidFill>
                <a:latin typeface="+mj-lt"/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 smtClean="0"/>
              <a:t>Modifiez les styles du texte du masque</a:t>
            </a:r>
          </a:p>
        </p:txBody>
      </p:sp>
      <p:sp>
        <p:nvSpPr>
          <p:cNvPr id="6" name="Espace réservé de la date 13"/>
          <p:cNvSpPr>
            <a:spLocks noGrp="1"/>
          </p:cNvSpPr>
          <p:nvPr>
            <p:ph type="dt" sz="half" idx="15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 algn="l">
              <a:defRPr sz="1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7175A52-518C-4493-8115-3691602C0D4E}" type="datetime4">
              <a:rPr lang="fr-FR" smtClean="0">
                <a:solidFill>
                  <a:prstClr val="white"/>
                </a:solidFill>
              </a:rPr>
              <a:t>24 juin 2019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14"/>
          <p:cNvSpPr>
            <a:spLocks noGrp="1"/>
          </p:cNvSpPr>
          <p:nvPr>
            <p:ph type="sldNum" sz="quarter" idx="16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4BC5087-0FFD-2945-BC46-6B9DCB1407F9}" type="slidenum">
              <a:rPr lang="fr-FR">
                <a:solidFill>
                  <a:prstClr val="white"/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10" name="Espace réservé du pied de page 15"/>
          <p:cNvSpPr>
            <a:spLocks noGrp="1"/>
          </p:cNvSpPr>
          <p:nvPr>
            <p:ph type="ftr" sz="quarter" idx="17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 algn="l">
              <a:defRPr sz="1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mtClean="0">
                <a:solidFill>
                  <a:prstClr val="white"/>
                </a:solidFill>
              </a:rPr>
              <a:t>Initiation aux marchés publics</a:t>
            </a:r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921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gray">
          <a:xfrm>
            <a:off x="360363" y="1295400"/>
            <a:ext cx="8423275" cy="44640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pic>
        <p:nvPicPr>
          <p:cNvPr id="4" name="Image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211638" y="287338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792000" y="2322592"/>
            <a:ext cx="7560000" cy="3230644"/>
          </a:xfrm>
        </p:spPr>
        <p:txBody>
          <a:bodyPr/>
          <a:lstStyle>
            <a:lvl1pPr algn="r">
              <a:lnSpc>
                <a:spcPct val="80000"/>
              </a:lnSpc>
              <a:defRPr sz="3400" b="0" cap="all" baseline="0">
                <a:solidFill>
                  <a:schemeClr val="accent1"/>
                </a:solidFill>
              </a:defRPr>
            </a:lvl1pPr>
          </a:lstStyle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5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 smtClean="0"/>
            </a:lvl1pPr>
          </a:lstStyle>
          <a:p>
            <a:pPr>
              <a:defRPr/>
            </a:pPr>
            <a:fld id="{45F8775C-64B5-4164-8A60-87A051D373CF}" type="datetime4">
              <a:rPr lang="fr-FR" smtClean="0">
                <a:solidFill>
                  <a:prstClr val="white"/>
                </a:solidFill>
              </a:rPr>
              <a:t>24 juin 2019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/>
            </a:lvl1pPr>
          </a:lstStyle>
          <a:p>
            <a:pPr>
              <a:defRPr/>
            </a:pPr>
            <a:fld id="{FB5801C1-C57F-5D41-8BD7-2A2D17DD87C9}" type="slidenum">
              <a:rPr lang="fr-FR">
                <a:solidFill>
                  <a:prstClr val="white"/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 smtClean="0"/>
            </a:lvl1pPr>
          </a:lstStyle>
          <a:p>
            <a:pPr>
              <a:defRPr/>
            </a:pPr>
            <a:r>
              <a:rPr lang="fr-FR" smtClean="0">
                <a:solidFill>
                  <a:prstClr val="white"/>
                </a:solidFill>
              </a:rPr>
              <a:t>Initiation aux marchés publics</a:t>
            </a:r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185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5" name="Espace réservé du graphique 4"/>
          <p:cNvSpPr>
            <a:spLocks noGrp="1"/>
          </p:cNvSpPr>
          <p:nvPr>
            <p:ph type="chart" sz="quarter" idx="13"/>
          </p:nvPr>
        </p:nvSpPr>
        <p:spPr bwMode="gray">
          <a:xfrm>
            <a:off x="360000" y="2214000"/>
            <a:ext cx="8424000" cy="3916800"/>
          </a:xfrm>
        </p:spPr>
        <p:txBody>
          <a:bodyPr bIns="648000" rtlCol="0" anchor="ctr">
            <a:noAutofit/>
          </a:bodyPr>
          <a:lstStyle>
            <a:lvl1pPr algn="ctr">
              <a:defRPr sz="1200" b="0"/>
            </a:lvl1pPr>
          </a:lstStyle>
          <a:p>
            <a:pPr lvl="0"/>
            <a:r>
              <a:rPr lang="fr-FR" noProof="0" smtClean="0"/>
              <a:t>Cliquez sur l'icône pour ajouter un graphique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C54A0-8865-4834-9216-81126F06C811}" type="datetime4">
              <a:rPr lang="fr-FR" smtClean="0">
                <a:solidFill>
                  <a:prstClr val="white"/>
                </a:solidFill>
              </a:rPr>
              <a:t>24 juin 2019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prstClr val="white"/>
                </a:solidFill>
              </a:rPr>
              <a:t>Initiation aux marchés publics</a:t>
            </a:r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C5175-DF74-C746-BA3C-99BEBD523216}" type="slidenum">
              <a:rPr lang="fr-FR">
                <a:solidFill>
                  <a:prstClr val="white"/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339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gray">
          <a:xfrm>
            <a:off x="360364" y="1295400"/>
            <a:ext cx="8423275" cy="4464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350"/>
          </a:p>
        </p:txBody>
      </p:sp>
      <p:pic>
        <p:nvPicPr>
          <p:cNvPr id="5" name="Image 11" descr="N_CRC_ALSACE_petit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0965"/>
            <a:ext cx="2455863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 bwMode="gray">
          <a:xfrm>
            <a:off x="792000" y="1457924"/>
            <a:ext cx="7560000" cy="2088232"/>
          </a:xfrm>
        </p:spPr>
        <p:txBody>
          <a:bodyPr anchor="b"/>
          <a:lstStyle>
            <a:lvl1pPr marL="0" indent="0" algn="r">
              <a:lnSpc>
                <a:spcPct val="80000"/>
              </a:lnSpc>
              <a:buNone/>
              <a:defRPr sz="2550" b="0" cap="all" baseline="0">
                <a:solidFill>
                  <a:schemeClr val="bg1"/>
                </a:solidFill>
                <a:latin typeface="+mj-lt"/>
              </a:defRPr>
            </a:lvl1pPr>
            <a:lvl2pPr marL="0" algn="ctr">
              <a:lnSpc>
                <a:spcPct val="100000"/>
              </a:lnSpc>
              <a:spcBef>
                <a:spcPts val="5175"/>
              </a:spcBef>
              <a:defRPr sz="15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 smtClean="0"/>
              <a:t>Modifiez les styles du texte du masque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/>
          </p:nvPr>
        </p:nvSpPr>
        <p:spPr bwMode="gray">
          <a:xfrm>
            <a:off x="792000" y="4014357"/>
            <a:ext cx="7560000" cy="1430869"/>
          </a:xfrm>
        </p:spPr>
        <p:txBody>
          <a:bodyPr/>
          <a:lstStyle>
            <a:lvl1pPr marL="0" indent="0" algn="r">
              <a:lnSpc>
                <a:spcPct val="100000"/>
              </a:lnSpc>
              <a:buNone/>
              <a:defRPr sz="1425" b="0">
                <a:solidFill>
                  <a:schemeClr val="bg1"/>
                </a:solidFill>
                <a:latin typeface="+mj-lt"/>
              </a:defRPr>
            </a:lvl1pPr>
            <a:lvl2pPr marL="0" algn="ctr">
              <a:lnSpc>
                <a:spcPct val="100000"/>
              </a:lnSpc>
              <a:spcBef>
                <a:spcPts val="5175"/>
              </a:spcBef>
              <a:defRPr sz="15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 smtClean="0"/>
              <a:t>Modifiez les styles du texte du masque</a:t>
            </a:r>
          </a:p>
        </p:txBody>
      </p:sp>
      <p:sp>
        <p:nvSpPr>
          <p:cNvPr id="6" name="Espace réservé de la date 13"/>
          <p:cNvSpPr>
            <a:spLocks noGrp="1"/>
          </p:cNvSpPr>
          <p:nvPr>
            <p:ph type="dt" sz="half" idx="15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 algn="l">
              <a:defRPr sz="1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01EB5F8-B24A-4526-BC27-E98EB77BAD0C}" type="datetime4">
              <a:rPr lang="fr-FR" smtClean="0"/>
              <a:t>24 juin 2019</a:t>
            </a:fld>
            <a:endParaRPr lang="fr-FR"/>
          </a:p>
        </p:txBody>
      </p:sp>
      <p:sp>
        <p:nvSpPr>
          <p:cNvPr id="7" name="Espace réservé du numéro de diapositive 14"/>
          <p:cNvSpPr>
            <a:spLocks noGrp="1"/>
          </p:cNvSpPr>
          <p:nvPr>
            <p:ph type="sldNum" sz="quarter" idx="16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4BC5087-0FFD-2945-BC46-6B9DCB1407F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" name="Espace réservé du pied de page 15"/>
          <p:cNvSpPr>
            <a:spLocks noGrp="1"/>
          </p:cNvSpPr>
          <p:nvPr>
            <p:ph type="ftr" sz="quarter" idx="17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 algn="l">
              <a:defRPr sz="1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mtClean="0"/>
              <a:t>Initiation aux marchés publics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211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gray">
          <a:xfrm>
            <a:off x="360364" y="1295400"/>
            <a:ext cx="8423275" cy="44640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350"/>
          </a:p>
        </p:txBody>
      </p:sp>
      <p:pic>
        <p:nvPicPr>
          <p:cNvPr id="4" name="Image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211639" y="28734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792000" y="2322592"/>
            <a:ext cx="7560000" cy="3230644"/>
          </a:xfrm>
        </p:spPr>
        <p:txBody>
          <a:bodyPr/>
          <a:lstStyle>
            <a:lvl1pPr algn="r">
              <a:lnSpc>
                <a:spcPct val="80000"/>
              </a:lnSpc>
              <a:defRPr sz="2550" b="0" cap="all" baseline="0">
                <a:solidFill>
                  <a:schemeClr val="accent1"/>
                </a:solidFill>
              </a:defRPr>
            </a:lvl1pPr>
          </a:lstStyle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5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 smtClean="0"/>
            </a:lvl1pPr>
          </a:lstStyle>
          <a:p>
            <a:pPr>
              <a:defRPr/>
            </a:pPr>
            <a:fld id="{77D2FCA4-38A0-4F93-807A-CF818783F600}" type="datetime4">
              <a:rPr lang="fr-FR" smtClean="0"/>
              <a:t>24 juin 2019</a:t>
            </a:fld>
            <a:endParaRPr lang="fr-FR" dirty="0"/>
          </a:p>
        </p:txBody>
      </p:sp>
      <p:sp>
        <p:nvSpPr>
          <p:cNvPr id="6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/>
            </a:lvl1pPr>
          </a:lstStyle>
          <a:p>
            <a:pPr>
              <a:defRPr/>
            </a:pPr>
            <a:fld id="{FB5801C1-C57F-5D41-8BD7-2A2D17DD87C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 smtClean="0"/>
            </a:lvl1pPr>
          </a:lstStyle>
          <a:p>
            <a:pPr>
              <a:defRPr/>
            </a:pPr>
            <a:r>
              <a:rPr lang="fr-FR" smtClean="0"/>
              <a:t>Initiation aux marchés publics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2383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 noProof="0" dirty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Aft>
                <a:spcPts val="0"/>
              </a:spcAft>
              <a:defRPr>
                <a:solidFill>
                  <a:schemeClr val="tx1"/>
                </a:solidFill>
              </a:defRPr>
            </a:lvl3pPr>
            <a:lvl4pPr>
              <a:spcAft>
                <a:spcPts val="0"/>
              </a:spcAft>
              <a:defRPr baseline="0">
                <a:solidFill>
                  <a:schemeClr val="tx1"/>
                </a:solidFill>
              </a:defRPr>
            </a:lvl4pPr>
            <a:lvl5pPr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38A58-C983-4B55-A8AA-E2A263C27387}" type="datetime4">
              <a:rPr lang="fr-FR" smtClean="0"/>
              <a:t>24 juin 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403351" y="6321425"/>
            <a:ext cx="6480175" cy="1793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Initiation aux marchés publics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5E526-E423-8A4A-B2DC-711FA241F04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62365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5" name="Espace réservé du graphique 4"/>
          <p:cNvSpPr>
            <a:spLocks noGrp="1"/>
          </p:cNvSpPr>
          <p:nvPr>
            <p:ph type="chart" sz="quarter" idx="13"/>
          </p:nvPr>
        </p:nvSpPr>
        <p:spPr bwMode="gray">
          <a:xfrm>
            <a:off x="360000" y="2214000"/>
            <a:ext cx="8424000" cy="3916800"/>
          </a:xfrm>
        </p:spPr>
        <p:txBody>
          <a:bodyPr bIns="648000" rtlCol="0" anchor="ctr">
            <a:noAutofit/>
          </a:bodyPr>
          <a:lstStyle>
            <a:lvl1pPr algn="ctr">
              <a:defRPr sz="900" b="0"/>
            </a:lvl1pPr>
          </a:lstStyle>
          <a:p>
            <a:pPr lvl="0"/>
            <a:r>
              <a:rPr lang="fr-FR" noProof="0" smtClean="0"/>
              <a:t>Cliquez sur l'icône pour ajouter un graphique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102D4-9A1A-4F3D-9B22-DDC6C74D5913}" type="datetime4">
              <a:rPr lang="fr-FR" smtClean="0"/>
              <a:t>24 juin 2019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Initiation aux marchés publics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C5175-DF74-C746-BA3C-99BEBD52321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891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gray">
          <a:xfrm>
            <a:off x="360363" y="1295400"/>
            <a:ext cx="8423275" cy="44640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4" name="Image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211638" y="287338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792000" y="2322592"/>
            <a:ext cx="7560000" cy="3230644"/>
          </a:xfrm>
        </p:spPr>
        <p:txBody>
          <a:bodyPr/>
          <a:lstStyle>
            <a:lvl1pPr algn="r">
              <a:lnSpc>
                <a:spcPct val="80000"/>
              </a:lnSpc>
              <a:defRPr sz="3400" b="0" cap="all" baseline="0">
                <a:solidFill>
                  <a:schemeClr val="accent1"/>
                </a:solidFill>
              </a:defRPr>
            </a:lvl1pPr>
          </a:lstStyle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5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 smtClean="0"/>
            </a:lvl1pPr>
          </a:lstStyle>
          <a:p>
            <a:pPr>
              <a:defRPr/>
            </a:pPr>
            <a:fld id="{77D2FCA4-38A0-4F93-807A-CF818783F600}" type="datetime4">
              <a:rPr lang="fr-FR" smtClean="0"/>
              <a:t>24 juin 2019</a:t>
            </a:fld>
            <a:endParaRPr lang="fr-FR" dirty="0"/>
          </a:p>
        </p:txBody>
      </p:sp>
      <p:sp>
        <p:nvSpPr>
          <p:cNvPr id="6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/>
            </a:lvl1pPr>
          </a:lstStyle>
          <a:p>
            <a:pPr>
              <a:defRPr/>
            </a:pPr>
            <a:fld id="{FB5801C1-C57F-5D41-8BD7-2A2D17DD87C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 smtClean="0"/>
            </a:lvl1pPr>
          </a:lstStyle>
          <a:p>
            <a:pPr>
              <a:defRPr/>
            </a:pPr>
            <a:r>
              <a:rPr lang="fr-FR" smtClean="0"/>
              <a:t>Initiation aux marchés publics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7727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 noProof="0" dirty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spcAft>
                <a:spcPts val="800"/>
              </a:spcAft>
              <a:defRPr>
                <a:solidFill>
                  <a:schemeClr val="tx1"/>
                </a:solidFill>
              </a:defRPr>
            </a:lvl2pPr>
            <a:lvl3pPr>
              <a:spcAft>
                <a:spcPts val="0"/>
              </a:spcAft>
              <a:defRPr>
                <a:solidFill>
                  <a:schemeClr val="tx1"/>
                </a:solidFill>
              </a:defRPr>
            </a:lvl3pPr>
            <a:lvl4pPr>
              <a:spcAft>
                <a:spcPts val="0"/>
              </a:spcAft>
              <a:defRPr baseline="0">
                <a:solidFill>
                  <a:schemeClr val="tx1"/>
                </a:solidFill>
              </a:defRPr>
            </a:lvl4pPr>
            <a:lvl5pPr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38A58-C983-4B55-A8AA-E2A263C27387}" type="datetime4">
              <a:rPr lang="fr-FR" smtClean="0"/>
              <a:t>24 juin 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403350" y="6321425"/>
            <a:ext cx="6480175" cy="1793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Initiation aux marchés publics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5E526-E423-8A4A-B2DC-711FA241F04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0264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5" name="Espace réservé du graphique 4"/>
          <p:cNvSpPr>
            <a:spLocks noGrp="1"/>
          </p:cNvSpPr>
          <p:nvPr>
            <p:ph type="chart" sz="quarter" idx="13"/>
          </p:nvPr>
        </p:nvSpPr>
        <p:spPr bwMode="gray">
          <a:xfrm>
            <a:off x="360000" y="2214000"/>
            <a:ext cx="8424000" cy="3916800"/>
          </a:xfrm>
        </p:spPr>
        <p:txBody>
          <a:bodyPr bIns="648000" rtlCol="0" anchor="ctr">
            <a:noAutofit/>
          </a:bodyPr>
          <a:lstStyle>
            <a:lvl1pPr algn="ctr">
              <a:defRPr sz="1200" b="0"/>
            </a:lvl1pPr>
          </a:lstStyle>
          <a:p>
            <a:pPr lvl="0"/>
            <a:r>
              <a:rPr lang="fr-FR" noProof="0" smtClean="0"/>
              <a:t>Cliquez sur l'icône pour ajouter un graphique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102D4-9A1A-4F3D-9B22-DDC6C74D5913}" type="datetime4">
              <a:rPr lang="fr-FR" smtClean="0"/>
              <a:t>24 juin 2019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Initiation aux marchés publics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C5175-DF74-C746-BA3C-99BEBD52321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8477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gray">
          <a:xfrm>
            <a:off x="360363" y="1295400"/>
            <a:ext cx="8423275" cy="4464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 bwMode="gray">
          <a:xfrm>
            <a:off x="792000" y="1457924"/>
            <a:ext cx="7560000" cy="2088232"/>
          </a:xfrm>
        </p:spPr>
        <p:txBody>
          <a:bodyPr anchor="b"/>
          <a:lstStyle>
            <a:lvl1pPr marL="0" indent="0" algn="r">
              <a:lnSpc>
                <a:spcPct val="80000"/>
              </a:lnSpc>
              <a:buNone/>
              <a:defRPr sz="3400" b="0" cap="all" baseline="0">
                <a:solidFill>
                  <a:schemeClr val="bg1"/>
                </a:solidFill>
                <a:latin typeface="+mj-lt"/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 smtClean="0"/>
              <a:t>Cliquez pour modifier les styles du texte du masque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/>
          </p:nvPr>
        </p:nvSpPr>
        <p:spPr bwMode="gray">
          <a:xfrm>
            <a:off x="792000" y="4014355"/>
            <a:ext cx="7560000" cy="1430869"/>
          </a:xfrm>
        </p:spPr>
        <p:txBody>
          <a:bodyPr/>
          <a:lstStyle>
            <a:lvl1pPr marL="0" indent="0" algn="r">
              <a:lnSpc>
                <a:spcPct val="100000"/>
              </a:lnSpc>
              <a:buNone/>
              <a:defRPr sz="1900" b="0">
                <a:solidFill>
                  <a:schemeClr val="bg1"/>
                </a:solidFill>
                <a:latin typeface="+mj-lt"/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 smtClean="0"/>
              <a:t>Cliquez pour modifier les styles du texte du masque</a:t>
            </a:r>
          </a:p>
        </p:txBody>
      </p:sp>
      <p:sp>
        <p:nvSpPr>
          <p:cNvPr id="10" name="Espace réservé de la date 13"/>
          <p:cNvSpPr>
            <a:spLocks noGrp="1"/>
          </p:cNvSpPr>
          <p:nvPr>
            <p:ph type="dt" sz="half" idx="15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>
              <a:defRPr sz="100"/>
            </a:lvl1pPr>
          </a:lstStyle>
          <a:p>
            <a:fld id="{BC3ED704-3352-42D1-9299-B8C907DD4322}" type="datetime4">
              <a:rPr lang="fr-FR" smtClean="0">
                <a:solidFill>
                  <a:prstClr val="white"/>
                </a:solidFill>
              </a:rPr>
              <a:t>24 juin 2019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11" name="Espace réservé du numéro de diapositive 14"/>
          <p:cNvSpPr>
            <a:spLocks noGrp="1"/>
          </p:cNvSpPr>
          <p:nvPr>
            <p:ph type="sldNum" sz="quarter" idx="16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 algn="l">
              <a:defRPr sz="100"/>
            </a:lvl1pPr>
          </a:lstStyle>
          <a:p>
            <a:fld id="{76B9319A-7575-FB44-8D1D-7EDF178B05F5}" type="slidenum">
              <a:rPr lang="fr-FR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12" name="Espace réservé du pied de page 15"/>
          <p:cNvSpPr>
            <a:spLocks noGrp="1"/>
          </p:cNvSpPr>
          <p:nvPr>
            <p:ph type="ftr" sz="quarter" idx="17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 algn="l">
              <a:defRPr sz="100"/>
            </a:lvl1pPr>
          </a:lstStyle>
          <a:p>
            <a:r>
              <a:rPr lang="fr-FR" smtClean="0">
                <a:solidFill>
                  <a:prstClr val="white"/>
                </a:solidFill>
              </a:rPr>
              <a:t>Initiation aux marchés publics</a:t>
            </a:r>
            <a:endParaRPr lang="fr-FR">
              <a:solidFill>
                <a:prstClr val="white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8281"/>
            <a:ext cx="2496319" cy="118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7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gray">
          <a:xfrm>
            <a:off x="360363" y="1295400"/>
            <a:ext cx="8423275" cy="44640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pic>
        <p:nvPicPr>
          <p:cNvPr id="4" name="Image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211638" y="287338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792000" y="2322592"/>
            <a:ext cx="7560000" cy="3230644"/>
          </a:xfrm>
        </p:spPr>
        <p:txBody>
          <a:bodyPr/>
          <a:lstStyle>
            <a:lvl1pPr algn="r">
              <a:lnSpc>
                <a:spcPct val="80000"/>
              </a:lnSpc>
              <a:defRPr sz="3400" b="0" cap="all" baseline="0">
                <a:solidFill>
                  <a:schemeClr val="accent1"/>
                </a:solidFill>
              </a:defRPr>
            </a:lvl1pPr>
          </a:lstStyle>
          <a:p>
            <a:r>
              <a:rPr lang="fr-FR" noProof="0" smtClean="0"/>
              <a:t>Cliquez et modifiez le titre</a:t>
            </a:r>
            <a:endParaRPr lang="fr-FR" noProof="0" dirty="0"/>
          </a:p>
        </p:txBody>
      </p:sp>
      <p:sp>
        <p:nvSpPr>
          <p:cNvPr id="5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/>
            </a:lvl1pPr>
          </a:lstStyle>
          <a:p>
            <a:fld id="{A622D56E-1B1F-44C2-9473-86CFAE482013}" type="datetime4">
              <a:rPr lang="fr-FR" smtClean="0">
                <a:solidFill>
                  <a:prstClr val="white"/>
                </a:solidFill>
              </a:rPr>
              <a:t>24 juin 2019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/>
            </a:lvl1pPr>
          </a:lstStyle>
          <a:p>
            <a:fld id="{67978C3A-CDA2-1545-8D3A-E3E90723D49B}" type="slidenum">
              <a:rPr lang="fr-FR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/>
            </a:lvl1pPr>
          </a:lstStyle>
          <a:p>
            <a:r>
              <a:rPr lang="fr-FR" smtClean="0">
                <a:solidFill>
                  <a:prstClr val="white"/>
                </a:solidFill>
              </a:rPr>
              <a:t>Initiation aux marchés publics</a:t>
            </a:r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60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 noProof="0" smtClean="0"/>
              <a:t>Cliquez et modifiez le titre</a:t>
            </a:r>
            <a:endParaRPr lang="fr-FR" noProof="0" dirty="0"/>
          </a:p>
        </p:txBody>
      </p:sp>
      <p:sp>
        <p:nvSpPr>
          <p:cNvPr id="5" name="Espace réservé du graphique 4"/>
          <p:cNvSpPr>
            <a:spLocks noGrp="1"/>
          </p:cNvSpPr>
          <p:nvPr>
            <p:ph type="chart" sz="quarter" idx="13"/>
          </p:nvPr>
        </p:nvSpPr>
        <p:spPr bwMode="gray">
          <a:xfrm>
            <a:off x="360000" y="2214000"/>
            <a:ext cx="8424000" cy="3916800"/>
          </a:xfrm>
        </p:spPr>
        <p:txBody>
          <a:bodyPr bIns="648000" rtlCol="0" anchor="ctr">
            <a:noAutofit/>
          </a:bodyPr>
          <a:lstStyle>
            <a:lvl1pPr algn="ctr">
              <a:defRPr sz="1200" b="0"/>
            </a:lvl1pPr>
          </a:lstStyle>
          <a:p>
            <a:pPr lvl="0"/>
            <a:r>
              <a:rPr lang="fr-FR" noProof="0" smtClean="0"/>
              <a:t>Cliquez sur l'icône pour ajouter un graphique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30DDBD31-8453-4A3D-A755-10D9BFDC8032}" type="datetime4">
              <a:rPr lang="fr-FR" smtClean="0">
                <a:solidFill>
                  <a:prstClr val="white"/>
                </a:solidFill>
              </a:rPr>
              <a:t>24 juin 2019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>
                <a:solidFill>
                  <a:prstClr val="white"/>
                </a:solidFill>
              </a:rPr>
              <a:t>Initiation aux marchés publics</a:t>
            </a:r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1136F4D-C2DF-9847-9DA8-D2BEC22A0085}" type="slidenum">
              <a:rPr lang="fr-FR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572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gray">
          <a:xfrm>
            <a:off x="360363" y="1295400"/>
            <a:ext cx="8423275" cy="4464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pic>
        <p:nvPicPr>
          <p:cNvPr id="5" name="Image 11" descr="N_CRC_ALSACE_petit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0963"/>
            <a:ext cx="2455863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 bwMode="gray">
          <a:xfrm>
            <a:off x="792000" y="1457924"/>
            <a:ext cx="7560000" cy="2088232"/>
          </a:xfrm>
        </p:spPr>
        <p:txBody>
          <a:bodyPr anchor="b"/>
          <a:lstStyle>
            <a:lvl1pPr marL="0" indent="0" algn="r">
              <a:lnSpc>
                <a:spcPct val="80000"/>
              </a:lnSpc>
              <a:buNone/>
              <a:defRPr sz="3400" b="0" cap="all" baseline="0">
                <a:solidFill>
                  <a:schemeClr val="bg1"/>
                </a:solidFill>
                <a:latin typeface="+mj-lt"/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 smtClean="0"/>
              <a:t>Modifiez les styles du texte du masque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/>
          </p:nvPr>
        </p:nvSpPr>
        <p:spPr bwMode="gray">
          <a:xfrm>
            <a:off x="792000" y="4014355"/>
            <a:ext cx="7560000" cy="1430869"/>
          </a:xfrm>
        </p:spPr>
        <p:txBody>
          <a:bodyPr/>
          <a:lstStyle>
            <a:lvl1pPr marL="0" indent="0" algn="r">
              <a:lnSpc>
                <a:spcPct val="100000"/>
              </a:lnSpc>
              <a:buNone/>
              <a:defRPr sz="1900" b="0">
                <a:solidFill>
                  <a:schemeClr val="bg1"/>
                </a:solidFill>
                <a:latin typeface="+mj-lt"/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 smtClean="0"/>
              <a:t>Modifiez les styles du texte du masque</a:t>
            </a:r>
          </a:p>
        </p:txBody>
      </p:sp>
      <p:sp>
        <p:nvSpPr>
          <p:cNvPr id="6" name="Espace réservé de la date 13"/>
          <p:cNvSpPr>
            <a:spLocks noGrp="1"/>
          </p:cNvSpPr>
          <p:nvPr>
            <p:ph type="dt" sz="half" idx="15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 algn="l">
              <a:defRPr sz="1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0838140-AB58-4B27-8696-649C260354A2}" type="datetime4">
              <a:rPr lang="fr-FR" smtClean="0">
                <a:solidFill>
                  <a:prstClr val="white"/>
                </a:solidFill>
              </a:rPr>
              <a:t>24 juin 2019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14"/>
          <p:cNvSpPr>
            <a:spLocks noGrp="1"/>
          </p:cNvSpPr>
          <p:nvPr>
            <p:ph type="sldNum" sz="quarter" idx="16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4BC5087-0FFD-2945-BC46-6B9DCB1407F9}" type="slidenum">
              <a:rPr lang="fr-FR">
                <a:solidFill>
                  <a:prstClr val="white"/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10" name="Espace réservé du pied de page 15"/>
          <p:cNvSpPr>
            <a:spLocks noGrp="1"/>
          </p:cNvSpPr>
          <p:nvPr>
            <p:ph type="ftr" sz="quarter" idx="17"/>
          </p:nvPr>
        </p:nvSpPr>
        <p:spPr>
          <a:xfrm>
            <a:off x="8675688" y="6669088"/>
            <a:ext cx="468312" cy="188912"/>
          </a:xfrm>
        </p:spPr>
        <p:txBody>
          <a:bodyPr anchor="t"/>
          <a:lstStyle>
            <a:lvl1pPr algn="l">
              <a:defRPr sz="1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mtClean="0">
                <a:solidFill>
                  <a:prstClr val="white"/>
                </a:solidFill>
              </a:rPr>
              <a:t>Initiation aux marchés publics</a:t>
            </a:r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133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gray">
          <a:xfrm>
            <a:off x="360363" y="1295400"/>
            <a:ext cx="8423275" cy="44640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pic>
        <p:nvPicPr>
          <p:cNvPr id="4" name="Image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211638" y="287338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792000" y="2322592"/>
            <a:ext cx="7560000" cy="3230644"/>
          </a:xfrm>
        </p:spPr>
        <p:txBody>
          <a:bodyPr/>
          <a:lstStyle>
            <a:lvl1pPr algn="r">
              <a:lnSpc>
                <a:spcPct val="80000"/>
              </a:lnSpc>
              <a:defRPr sz="3400" b="0" cap="all" baseline="0">
                <a:solidFill>
                  <a:schemeClr val="accent1"/>
                </a:solidFill>
              </a:defRPr>
            </a:lvl1pPr>
          </a:lstStyle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5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 smtClean="0"/>
            </a:lvl1pPr>
          </a:lstStyle>
          <a:p>
            <a:pPr>
              <a:defRPr/>
            </a:pPr>
            <a:fld id="{29959970-7D9F-43AD-941D-A6F732AB17E3}" type="datetime4">
              <a:rPr lang="fr-FR" smtClean="0">
                <a:solidFill>
                  <a:prstClr val="white"/>
                </a:solidFill>
              </a:rPr>
              <a:t>24 juin 2019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/>
            </a:lvl1pPr>
          </a:lstStyle>
          <a:p>
            <a:pPr>
              <a:defRPr/>
            </a:pPr>
            <a:fld id="{FB5801C1-C57F-5D41-8BD7-2A2D17DD87C9}" type="slidenum">
              <a:rPr lang="fr-FR">
                <a:solidFill>
                  <a:prstClr val="white"/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8675688" y="6669088"/>
            <a:ext cx="468312" cy="188912"/>
          </a:xfrm>
        </p:spPr>
        <p:txBody>
          <a:bodyPr/>
          <a:lstStyle>
            <a:lvl1pPr>
              <a:defRPr sz="100" smtClean="0"/>
            </a:lvl1pPr>
          </a:lstStyle>
          <a:p>
            <a:pPr>
              <a:defRPr/>
            </a:pPr>
            <a:r>
              <a:rPr lang="fr-FR" smtClean="0">
                <a:solidFill>
                  <a:prstClr val="white"/>
                </a:solidFill>
              </a:rPr>
              <a:t>Initiation aux marchés publics</a:t>
            </a:r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425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jpe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.jpe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.jpe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gray">
          <a:xfrm>
            <a:off x="360363" y="6321425"/>
            <a:ext cx="8423275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576263" y="1449388"/>
            <a:ext cx="7991475" cy="7191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 smtClean="0"/>
              <a:t>Titre</a:t>
            </a:r>
            <a:endParaRPr lang="fr-FR" noProof="0" dirty="0"/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576263" y="2214563"/>
            <a:ext cx="7991475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360363" y="6321425"/>
            <a:ext cx="900112" cy="179388"/>
          </a:xfrm>
          <a:prstGeom prst="rect">
            <a:avLst/>
          </a:prstGeom>
        </p:spPr>
        <p:txBody>
          <a:bodyPr vert="horz" lIns="216000" tIns="0" rIns="0" bIns="0" rtlCol="0" anchor="ctr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D6D53DC-3E93-4FE0-9B91-8416D41D532E}" type="datetime4">
              <a:rPr lang="fr-FR" smtClean="0"/>
              <a:t>24 juin 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1331913" y="6321425"/>
            <a:ext cx="6480175" cy="179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 dirty="0" smtClean="0"/>
              <a:t>Initiation aux marchés publics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883525" y="6321425"/>
            <a:ext cx="900113" cy="179388"/>
          </a:xfrm>
          <a:prstGeom prst="rect">
            <a:avLst/>
          </a:prstGeom>
        </p:spPr>
        <p:txBody>
          <a:bodyPr vert="horz" lIns="0" tIns="0" rIns="216000" bIns="0" rtlCol="0" anchor="ctr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9F65758-1AB4-A442-9092-9CF1C61EB4A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pic>
        <p:nvPicPr>
          <p:cNvPr id="1032" name="Image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211638" y="287338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17" r:id="rId3"/>
    <p:sldLayoutId id="2147483818" r:id="rId4"/>
  </p:sldLayoutIdLst>
  <p:hf hd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kern="1200" cap="all">
          <a:solidFill>
            <a:schemeClr val="accent1"/>
          </a:solidFill>
          <a:latin typeface="+mj-lt"/>
          <a:ea typeface="ヒラギノ角ゴ Pro W3" charset="0"/>
          <a:cs typeface="ヒラギノ角ゴ Pro W3" charset="0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ts val="800"/>
        </a:spcAft>
        <a:buFont typeface="Arial" charset="0"/>
        <a:defRPr sz="1400" b="1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430213" indent="127000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Wingdings" charset="0"/>
        <a:buChar char=""/>
        <a:defRPr sz="1400" kern="1200">
          <a:solidFill>
            <a:schemeClr val="tx1"/>
          </a:solidFill>
          <a:latin typeface="+mn-lt"/>
          <a:ea typeface="ヒラギノ角ゴ Pro W3" charset="0"/>
          <a:cs typeface="+mn-cs"/>
        </a:defRPr>
      </a:lvl2pPr>
      <a:lvl3pPr marL="719138" indent="-10795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SzPct val="100000"/>
        <a:buFont typeface="Arial" charset="0"/>
        <a:buChar char="•"/>
        <a:defRPr sz="1200"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719138" indent="652463" algn="l" rtl="0" eaLnBrk="1" fontAlgn="base" hangingPunct="1">
        <a:spcBef>
          <a:spcPct val="0"/>
        </a:spcBef>
        <a:spcAft>
          <a:spcPct val="0"/>
        </a:spcAft>
        <a:buClr>
          <a:srgbClr val="C1D9DB"/>
        </a:buClr>
        <a:buSzPct val="100000"/>
        <a:buFont typeface="Wingdings" charset="0"/>
        <a:defRPr sz="1000"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827088" indent="-107950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100000"/>
        <a:buFont typeface="Arial" charset="0"/>
        <a:buChar char="-"/>
        <a:defRPr sz="1000"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gray">
          <a:xfrm>
            <a:off x="360363" y="6321425"/>
            <a:ext cx="8423275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576263" y="1449388"/>
            <a:ext cx="7991475" cy="7191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 smtClean="0"/>
              <a:t>Titre</a:t>
            </a:r>
            <a:endParaRPr lang="fr-FR" noProof="0" dirty="0"/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576263" y="2214563"/>
            <a:ext cx="7991475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360363" y="6321425"/>
            <a:ext cx="900112" cy="179388"/>
          </a:xfrm>
          <a:prstGeom prst="rect">
            <a:avLst/>
          </a:prstGeom>
        </p:spPr>
        <p:txBody>
          <a:bodyPr vert="horz" wrap="square" lIns="21600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fld id="{FB81161D-9B0C-4F11-A1BA-64D6026C24D0}" type="datetime4">
              <a:rPr lang="fr-FR" smtClean="0">
                <a:solidFill>
                  <a:prstClr val="white"/>
                </a:solidFill>
              </a:rPr>
              <a:t>24 juin 2019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1331913" y="6321425"/>
            <a:ext cx="6480175" cy="179388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r>
              <a:rPr lang="fr-FR" smtClean="0">
                <a:solidFill>
                  <a:prstClr val="white"/>
                </a:solidFill>
              </a:rPr>
              <a:t>Initiation aux marchés publics</a:t>
            </a:r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883525" y="6321425"/>
            <a:ext cx="900113" cy="179388"/>
          </a:xfrm>
          <a:prstGeom prst="rect">
            <a:avLst/>
          </a:prstGeom>
        </p:spPr>
        <p:txBody>
          <a:bodyPr vert="horz" wrap="square" lIns="0" tIns="0" rIns="216000" bIns="0" numCol="1" anchor="ctr" anchorCtr="0" compatLnSpc="1">
            <a:prstTxWarp prst="textNoShape">
              <a:avLst/>
            </a:prstTxWarp>
            <a:no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E289521A-49CF-F74B-AB00-78D1D0D87D6F}" type="slidenum">
              <a:rPr lang="fr-FR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pic>
        <p:nvPicPr>
          <p:cNvPr id="1032" name="Image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211638" y="287338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731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5" r:id="rId3"/>
  </p:sldLayoutIdLst>
  <p:hf hd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kern="1200" cap="all">
          <a:solidFill>
            <a:schemeClr val="accent1"/>
          </a:solidFill>
          <a:latin typeface="+mj-lt"/>
          <a:ea typeface="ヒラギノ角ゴ Pro W3" charset="0"/>
          <a:cs typeface="ヒラギノ角ゴ Pro W3" charset="0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ts val="800"/>
        </a:spcAft>
        <a:buFont typeface="Arial" charset="0"/>
        <a:defRPr sz="1400" b="1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430213" indent="127000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Wingdings" charset="0"/>
        <a:buChar char=""/>
        <a:defRPr sz="14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2pPr>
      <a:lvl3pPr marL="719138" indent="-10795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SzPct val="100000"/>
        <a:buFont typeface="Arial" charset="0"/>
        <a:buChar char="•"/>
        <a:defRPr sz="1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3pPr>
      <a:lvl4pPr marL="719138" indent="652463" algn="l" rtl="0" eaLnBrk="1" fontAlgn="base" hangingPunct="1">
        <a:spcBef>
          <a:spcPct val="0"/>
        </a:spcBef>
        <a:spcAft>
          <a:spcPct val="0"/>
        </a:spcAft>
        <a:buClr>
          <a:srgbClr val="C1D9DB"/>
        </a:buClr>
        <a:buSzPct val="100000"/>
        <a:buFont typeface="Wingdings" charset="0"/>
        <a:defRPr sz="1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4pPr>
      <a:lvl5pPr marL="827088" indent="-107950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100000"/>
        <a:buFont typeface="Arial" charset="0"/>
        <a:buChar char="-"/>
        <a:defRPr sz="1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gray">
          <a:xfrm>
            <a:off x="360363" y="6321425"/>
            <a:ext cx="8423275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576263" y="1449388"/>
            <a:ext cx="7991475" cy="7191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 smtClean="0"/>
              <a:t>Titre</a:t>
            </a:r>
            <a:endParaRPr lang="fr-FR" noProof="0" dirty="0"/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576263" y="2214563"/>
            <a:ext cx="7991475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360363" y="6321425"/>
            <a:ext cx="900112" cy="179388"/>
          </a:xfrm>
          <a:prstGeom prst="rect">
            <a:avLst/>
          </a:prstGeom>
        </p:spPr>
        <p:txBody>
          <a:bodyPr vert="horz" lIns="216000" tIns="0" rIns="0" bIns="0" rtlCol="0" anchor="ctr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A66BEAF-466B-4629-B087-404237ABC688}" type="datetime4">
              <a:rPr lang="fr-FR" smtClean="0">
                <a:solidFill>
                  <a:prstClr val="white"/>
                </a:solidFill>
              </a:rPr>
              <a:t>24 juin 2019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1331913" y="6321425"/>
            <a:ext cx="6480175" cy="179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 smtClean="0">
                <a:solidFill>
                  <a:prstClr val="white"/>
                </a:solidFill>
              </a:rPr>
              <a:t>Initiation aux marchés publics</a:t>
            </a:r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883525" y="6321425"/>
            <a:ext cx="900113" cy="179388"/>
          </a:xfrm>
          <a:prstGeom prst="rect">
            <a:avLst/>
          </a:prstGeom>
        </p:spPr>
        <p:txBody>
          <a:bodyPr vert="horz" lIns="0" tIns="0" rIns="216000" bIns="0" rtlCol="0" anchor="ctr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9F65758-1AB4-A442-9092-9CF1C61EB4AF}" type="slidenum">
              <a:rPr lang="fr-FR">
                <a:solidFill>
                  <a:prstClr val="white"/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1032" name="Image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211638" y="287338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5940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30" r:id="rId3"/>
  </p:sldLayoutIdLst>
  <p:hf hd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kern="1200" cap="all">
          <a:solidFill>
            <a:schemeClr val="accent1"/>
          </a:solidFill>
          <a:latin typeface="+mj-lt"/>
          <a:ea typeface="ヒラギノ角ゴ Pro W3" charset="0"/>
          <a:cs typeface="ヒラギノ角ゴ Pro W3" charset="0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ts val="800"/>
        </a:spcAft>
        <a:buFont typeface="Arial" charset="0"/>
        <a:defRPr sz="1400" b="1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430213" indent="127000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Wingdings" charset="0"/>
        <a:buChar char=""/>
        <a:defRPr sz="1400" kern="1200">
          <a:solidFill>
            <a:schemeClr val="tx1"/>
          </a:solidFill>
          <a:latin typeface="+mn-lt"/>
          <a:ea typeface="ヒラギノ角ゴ Pro W3" charset="0"/>
          <a:cs typeface="+mn-cs"/>
        </a:defRPr>
      </a:lvl2pPr>
      <a:lvl3pPr marL="719138" indent="-10795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SzPct val="100000"/>
        <a:buFont typeface="Arial" charset="0"/>
        <a:buChar char="•"/>
        <a:defRPr sz="1200"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719138" indent="652463" algn="l" rtl="0" eaLnBrk="1" fontAlgn="base" hangingPunct="1">
        <a:spcBef>
          <a:spcPct val="0"/>
        </a:spcBef>
        <a:spcAft>
          <a:spcPct val="0"/>
        </a:spcAft>
        <a:buClr>
          <a:srgbClr val="C1D9DB"/>
        </a:buClr>
        <a:buSzPct val="100000"/>
        <a:buFont typeface="Wingdings" charset="0"/>
        <a:defRPr sz="1000"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827088" indent="-107950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100000"/>
        <a:buFont typeface="Arial" charset="0"/>
        <a:buChar char="-"/>
        <a:defRPr sz="1000"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gray">
          <a:xfrm>
            <a:off x="360363" y="6321425"/>
            <a:ext cx="8423275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576263" y="1449388"/>
            <a:ext cx="7991475" cy="7191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 smtClean="0"/>
              <a:t>Titre</a:t>
            </a:r>
            <a:endParaRPr lang="fr-FR" noProof="0" dirty="0"/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576263" y="2214563"/>
            <a:ext cx="7991475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360363" y="6321425"/>
            <a:ext cx="900112" cy="179388"/>
          </a:xfrm>
          <a:prstGeom prst="rect">
            <a:avLst/>
          </a:prstGeom>
        </p:spPr>
        <p:txBody>
          <a:bodyPr vert="horz" lIns="216000" tIns="0" rIns="0" bIns="0" rtlCol="0" anchor="ctr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4862A7F-AFD2-4CDA-B5DD-4844F2C20B2C}" type="datetime4">
              <a:rPr lang="fr-FR" smtClean="0">
                <a:solidFill>
                  <a:prstClr val="white"/>
                </a:solidFill>
              </a:rPr>
              <a:t>24 juin 2019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1331913" y="6321425"/>
            <a:ext cx="6480175" cy="179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 smtClean="0">
                <a:solidFill>
                  <a:prstClr val="white"/>
                </a:solidFill>
              </a:rPr>
              <a:t>Initiation aux marchés publics</a:t>
            </a:r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883525" y="6321425"/>
            <a:ext cx="900113" cy="179388"/>
          </a:xfrm>
          <a:prstGeom prst="rect">
            <a:avLst/>
          </a:prstGeom>
        </p:spPr>
        <p:txBody>
          <a:bodyPr vert="horz" lIns="0" tIns="0" rIns="216000" bIns="0" rtlCol="0" anchor="ctr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9F65758-1AB4-A442-9092-9CF1C61EB4AF}" type="slidenum">
              <a:rPr lang="fr-FR">
                <a:solidFill>
                  <a:prstClr val="white"/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1032" name="Image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211638" y="287338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2724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5" r:id="rId3"/>
  </p:sldLayoutIdLst>
  <p:hf hd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kern="1200" cap="all">
          <a:solidFill>
            <a:schemeClr val="accent1"/>
          </a:solidFill>
          <a:latin typeface="+mj-lt"/>
          <a:ea typeface="ヒラギノ角ゴ Pro W3" charset="0"/>
          <a:cs typeface="ヒラギノ角ゴ Pro W3" charset="0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ts val="800"/>
        </a:spcAft>
        <a:buFont typeface="Arial" charset="0"/>
        <a:defRPr sz="1400" b="1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430213" indent="127000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Wingdings" charset="0"/>
        <a:buChar char=""/>
        <a:defRPr sz="1400" kern="1200">
          <a:solidFill>
            <a:schemeClr val="tx1"/>
          </a:solidFill>
          <a:latin typeface="+mn-lt"/>
          <a:ea typeface="ヒラギノ角ゴ Pro W3" charset="0"/>
          <a:cs typeface="+mn-cs"/>
        </a:defRPr>
      </a:lvl2pPr>
      <a:lvl3pPr marL="719138" indent="-10795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SzPct val="100000"/>
        <a:buFont typeface="Arial" charset="0"/>
        <a:buChar char="•"/>
        <a:defRPr sz="1200"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719138" indent="652463" algn="l" rtl="0" eaLnBrk="1" fontAlgn="base" hangingPunct="1">
        <a:spcBef>
          <a:spcPct val="0"/>
        </a:spcBef>
        <a:spcAft>
          <a:spcPct val="0"/>
        </a:spcAft>
        <a:buClr>
          <a:srgbClr val="C1D9DB"/>
        </a:buClr>
        <a:buSzPct val="100000"/>
        <a:buFont typeface="Wingdings" charset="0"/>
        <a:defRPr sz="1000"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827088" indent="-107950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100000"/>
        <a:buFont typeface="Arial" charset="0"/>
        <a:buChar char="-"/>
        <a:defRPr sz="1000"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gray">
          <a:xfrm>
            <a:off x="360364" y="6321425"/>
            <a:ext cx="8423275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35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576263" y="1449390"/>
            <a:ext cx="7991475" cy="7191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 smtClean="0"/>
              <a:t>Titre</a:t>
            </a:r>
            <a:endParaRPr lang="fr-FR" noProof="0" dirty="0"/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576263" y="2214565"/>
            <a:ext cx="7991475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360363" y="6321425"/>
            <a:ext cx="900112" cy="179388"/>
          </a:xfrm>
          <a:prstGeom prst="rect">
            <a:avLst/>
          </a:prstGeom>
        </p:spPr>
        <p:txBody>
          <a:bodyPr vert="horz" lIns="216000" tIns="0" rIns="0" bIns="0" rtlCol="0" anchor="ctr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D6D53DC-3E93-4FE0-9B91-8416D41D532E}" type="datetime4">
              <a:rPr lang="fr-FR" smtClean="0"/>
              <a:t>24 juin 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1331914" y="6321425"/>
            <a:ext cx="6480175" cy="179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6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 dirty="0" smtClean="0"/>
              <a:t>Initiation aux marchés publics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883526" y="6321425"/>
            <a:ext cx="900113" cy="179388"/>
          </a:xfrm>
          <a:prstGeom prst="rect">
            <a:avLst/>
          </a:prstGeom>
        </p:spPr>
        <p:txBody>
          <a:bodyPr vert="horz" lIns="0" tIns="0" rIns="216000" bIns="0" rtlCol="0" anchor="ctr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9F65758-1AB4-A442-9092-9CF1C61EB4A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pic>
        <p:nvPicPr>
          <p:cNvPr id="1032" name="Image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211639" y="28734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6087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</p:sldLayoutIdLst>
  <p:hf hd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1800" kern="1200" cap="all">
          <a:solidFill>
            <a:schemeClr val="accent1"/>
          </a:solidFill>
          <a:latin typeface="+mj-lt"/>
          <a:ea typeface="ヒラギノ角ゴ Pro W3" charset="0"/>
          <a:cs typeface="ヒラギノ角ゴ Pro W3" charset="0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18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18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18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18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5pPr>
      <a:lvl6pPr marL="3429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18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6pPr>
      <a:lvl7pPr marL="685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18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7pPr>
      <a:lvl8pPr marL="10287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18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8pPr>
      <a:lvl9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1800">
          <a:solidFill>
            <a:schemeClr val="accent1"/>
          </a:solidFill>
          <a:latin typeface="Times New Roman" charset="0"/>
          <a:ea typeface="ヒラギノ角ゴ Pro W3" charset="0"/>
          <a:cs typeface="ヒラギノ角ゴ Pro W3" charset="0"/>
        </a:defRPr>
      </a:lvl9pPr>
    </p:titleStyle>
    <p:bodyStyle>
      <a:lvl1pPr marL="257175" indent="-257175" algn="l" rtl="0" eaLnBrk="1" fontAlgn="base" hangingPunct="1">
        <a:spcBef>
          <a:spcPct val="0"/>
        </a:spcBef>
        <a:spcAft>
          <a:spcPts val="600"/>
        </a:spcAft>
        <a:buFont typeface="Arial" charset="0"/>
        <a:defRPr sz="1050" b="1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322660" indent="95250" algn="l" rtl="0" eaLnBrk="1" fontAlgn="base" hangingPunct="1">
        <a:spcBef>
          <a:spcPct val="0"/>
        </a:spcBef>
        <a:spcAft>
          <a:spcPts val="600"/>
        </a:spcAft>
        <a:buClr>
          <a:schemeClr val="accent1"/>
        </a:buClr>
        <a:buFont typeface="Wingdings" charset="0"/>
        <a:buChar char=""/>
        <a:defRPr sz="1050" kern="1200">
          <a:solidFill>
            <a:schemeClr val="tx1"/>
          </a:solidFill>
          <a:latin typeface="+mn-lt"/>
          <a:ea typeface="ヒラギノ角ゴ Pro W3" charset="0"/>
          <a:cs typeface="+mn-cs"/>
        </a:defRPr>
      </a:lvl2pPr>
      <a:lvl3pPr marL="539354" indent="-809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SzPct val="100000"/>
        <a:buFont typeface="Arial" charset="0"/>
        <a:buChar char="•"/>
        <a:defRPr sz="900"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539354" indent="489347" algn="l" rtl="0" eaLnBrk="1" fontAlgn="base" hangingPunct="1">
        <a:spcBef>
          <a:spcPct val="0"/>
        </a:spcBef>
        <a:spcAft>
          <a:spcPct val="0"/>
        </a:spcAft>
        <a:buClr>
          <a:srgbClr val="C1D9DB"/>
        </a:buClr>
        <a:buSzPct val="100000"/>
        <a:buFont typeface="Wingdings" charset="0"/>
        <a:defRPr sz="750"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620316" indent="-80963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100000"/>
        <a:buFont typeface="Arial" charset="0"/>
        <a:buChar char="-"/>
        <a:defRPr sz="750"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gif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5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jpeg"/><Relationship Id="rId7" Type="http://schemas.openxmlformats.org/officeDocument/2006/relationships/image" Target="../media/image2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Relationship Id="rId9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755576" y="2204864"/>
            <a:ext cx="7559675" cy="2475731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fr-FR" altLang="fr-FR" sz="3600" cap="none" dirty="0" smtClean="0">
                <a:ea typeface="ヒラギノ角ゴ Pro W3" pitchFamily="125" charset="-128"/>
              </a:rPr>
              <a:t>Réalisation des contrôles </a:t>
            </a:r>
          </a:p>
          <a:p>
            <a:pPr algn="ctr">
              <a:defRPr/>
            </a:pPr>
            <a:r>
              <a:rPr lang="fr-FR" altLang="fr-FR" sz="3600" cap="none" dirty="0" smtClean="0">
                <a:ea typeface="ヒラギノ角ゴ Pro W3" pitchFamily="125" charset="-128"/>
              </a:rPr>
              <a:t>par la </a:t>
            </a:r>
          </a:p>
          <a:p>
            <a:pPr algn="ctr">
              <a:defRPr/>
            </a:pPr>
            <a:r>
              <a:rPr lang="fr-FR" altLang="fr-FR" sz="3600" cap="none" dirty="0" smtClean="0">
                <a:ea typeface="ヒラギノ角ゴ Pro W3" pitchFamily="125" charset="-128"/>
              </a:rPr>
              <a:t>chambre régionale des comptes</a:t>
            </a:r>
          </a:p>
          <a:p>
            <a:pPr algn="ctr">
              <a:defRPr/>
            </a:pPr>
            <a:endParaRPr lang="fr-FR" altLang="fr-FR" cap="none" dirty="0">
              <a:ea typeface="ヒラギノ角ゴ Pro W3" pitchFamily="125" charset="-128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892" y="0"/>
            <a:ext cx="2707395" cy="12687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ulle ronde 10"/>
          <p:cNvSpPr/>
          <p:nvPr/>
        </p:nvSpPr>
        <p:spPr>
          <a:xfrm>
            <a:off x="5992734" y="3573016"/>
            <a:ext cx="3029116" cy="1717693"/>
          </a:xfrm>
          <a:prstGeom prst="wedgeEllipseCallout">
            <a:avLst>
              <a:gd name="adj1" fmla="val -38071"/>
              <a:gd name="adj2" fmla="val 59626"/>
            </a:avLst>
          </a:prstGeom>
          <a:solidFill>
            <a:schemeClr val="accent3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Bulle ronde 9"/>
          <p:cNvSpPr/>
          <p:nvPr/>
        </p:nvSpPr>
        <p:spPr>
          <a:xfrm>
            <a:off x="5064845" y="1418046"/>
            <a:ext cx="3273660" cy="1296143"/>
          </a:xfrm>
          <a:prstGeom prst="wedgeEllipseCallout">
            <a:avLst>
              <a:gd name="adj1" fmla="val -69819"/>
              <a:gd name="adj2" fmla="val 56863"/>
            </a:avLst>
          </a:prstGeom>
          <a:solidFill>
            <a:schemeClr val="accent3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972598"/>
            <a:ext cx="7438913" cy="395961"/>
          </a:xfrm>
          <a:solidFill>
            <a:schemeClr val="accent2">
              <a:lumMod val="20000"/>
              <a:lumOff val="80000"/>
            </a:schemeClr>
          </a:solidFill>
        </p:spPr>
        <p:txBody>
          <a:bodyPr anchor="ctr" anchorCtr="0"/>
          <a:lstStyle/>
          <a:p>
            <a:pPr algn="ctr"/>
            <a:r>
              <a:rPr lang="fr-FR" sz="2400" b="1" dirty="0" smtClean="0"/>
              <a:t>Le jugement des comptes</a:t>
            </a:r>
            <a:endParaRPr lang="fr-FR" sz="2400" b="1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50736821"/>
              </p:ext>
            </p:extLst>
          </p:nvPr>
        </p:nvGraphicFramePr>
        <p:xfrm>
          <a:off x="28506" y="1418047"/>
          <a:ext cx="6847749" cy="4806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6084168" y="3836693"/>
            <a:ext cx="28193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>
                <a:latin typeface="+mj-lt"/>
              </a:rPr>
              <a:t>La CRC est une </a:t>
            </a:r>
            <a:r>
              <a:rPr lang="fr-FR" b="1" i="1" dirty="0" smtClean="0">
                <a:latin typeface="+mj-lt"/>
              </a:rPr>
              <a:t>juridiction</a:t>
            </a:r>
            <a:r>
              <a:rPr lang="fr-FR" i="1" dirty="0">
                <a:latin typeface="+mj-lt"/>
              </a:rPr>
              <a:t> </a:t>
            </a:r>
            <a:r>
              <a:rPr lang="fr-FR" b="1" i="1" dirty="0" smtClean="0">
                <a:latin typeface="+mj-lt"/>
              </a:rPr>
              <a:t>administrative</a:t>
            </a:r>
            <a:r>
              <a:rPr lang="fr-FR" i="1" dirty="0">
                <a:latin typeface="+mj-lt"/>
              </a:rPr>
              <a:t> </a:t>
            </a:r>
            <a:r>
              <a:rPr lang="fr-FR" i="1" dirty="0" smtClean="0">
                <a:latin typeface="+mj-lt"/>
              </a:rPr>
              <a:t>spécialisée et indépendante, qui ne juge ni au pénal, ni au civil. </a:t>
            </a:r>
            <a:endParaRPr lang="fr-FR" i="1" dirty="0">
              <a:latin typeface="+mj-lt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225511" y="1579710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>
                <a:latin typeface="+mj-lt"/>
              </a:rPr>
              <a:t>L</a:t>
            </a:r>
            <a:r>
              <a:rPr lang="fr-FR" i="1" dirty="0" smtClean="0">
                <a:latin typeface="+mj-lt"/>
              </a:rPr>
              <a:t>e Conseil d’Etat est </a:t>
            </a:r>
            <a:r>
              <a:rPr lang="fr-FR" b="1" i="1" dirty="0" smtClean="0">
                <a:latin typeface="+mj-lt"/>
              </a:rPr>
              <a:t>juge de cassation </a:t>
            </a:r>
            <a:r>
              <a:rPr lang="fr-FR" i="1" dirty="0" smtClean="0">
                <a:latin typeface="+mj-lt"/>
              </a:rPr>
              <a:t>de toutes les juridictions administratives. </a:t>
            </a:r>
            <a:endParaRPr lang="fr-FR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787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0500" y="980728"/>
            <a:ext cx="7581900" cy="432048"/>
          </a:xfrm>
          <a:solidFill>
            <a:schemeClr val="accent2">
              <a:lumMod val="20000"/>
              <a:lumOff val="80000"/>
            </a:schemeClr>
          </a:solidFill>
        </p:spPr>
        <p:txBody>
          <a:bodyPr anchor="ctr" anchorCtr="0"/>
          <a:lstStyle/>
          <a:p>
            <a:pPr algn="ctr"/>
            <a:r>
              <a:rPr lang="fr-FR" sz="2400" b="1" dirty="0" smtClean="0"/>
              <a:t>L’instruction du jugement des comptes</a:t>
            </a:r>
            <a:endParaRPr lang="fr-FR" sz="2400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294967295"/>
          </p:nvPr>
        </p:nvSpPr>
        <p:spPr>
          <a:xfrm>
            <a:off x="7649766" y="5859066"/>
            <a:ext cx="351234" cy="141684"/>
          </a:xfrm>
        </p:spPr>
        <p:txBody>
          <a:bodyPr/>
          <a:lstStyle/>
          <a:p>
            <a:pPr defTabSz="685800">
              <a:defRPr/>
            </a:pPr>
            <a:fld id="{FB5801C1-C57F-5D41-8BD7-2A2D17DD87C9}" type="slidenum">
              <a:rPr lang="fr-FR">
                <a:solidFill>
                  <a:prstClr val="white"/>
                </a:solidFill>
                <a:latin typeface="Arial"/>
              </a:rPr>
              <a:pPr defTabSz="685800">
                <a:defRPr/>
              </a:pPr>
              <a:t>11</a:t>
            </a:fld>
            <a:endParaRPr lang="fr-FR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7649766" y="5859066"/>
            <a:ext cx="351234" cy="141684"/>
          </a:xfrm>
        </p:spPr>
        <p:txBody>
          <a:bodyPr/>
          <a:lstStyle/>
          <a:p>
            <a:pPr defTabSz="685800">
              <a:defRPr/>
            </a:pPr>
            <a:r>
              <a:rPr lang="fr-FR">
                <a:solidFill>
                  <a:prstClr val="white"/>
                </a:solidFill>
                <a:latin typeface="Arial"/>
              </a:rPr>
              <a:t>Initiation aux marchés publics</a:t>
            </a:r>
            <a:endParaRPr lang="fr-FR" dirty="0">
              <a:solidFill>
                <a:prstClr val="white"/>
              </a:solidFill>
              <a:latin typeface="Arial"/>
            </a:endParaRP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1028147507"/>
              </p:ext>
            </p:extLst>
          </p:nvPr>
        </p:nvGraphicFramePr>
        <p:xfrm>
          <a:off x="179512" y="1412776"/>
          <a:ext cx="8818581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lèche à angle droit 5"/>
          <p:cNvSpPr/>
          <p:nvPr/>
        </p:nvSpPr>
        <p:spPr>
          <a:xfrm rot="5400000">
            <a:off x="1556767" y="4617945"/>
            <a:ext cx="1565970" cy="864096"/>
          </a:xfrm>
          <a:prstGeom prst="bentUpArrow">
            <a:avLst>
              <a:gd name="adj1" fmla="val 25000"/>
              <a:gd name="adj2" fmla="val 25436"/>
              <a:gd name="adj3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48000">
                <a:schemeClr val="bg1">
                  <a:lumMod val="50000"/>
                </a:schemeClr>
              </a:gs>
              <a:gs pos="100000">
                <a:schemeClr val="bg1">
                  <a:lumMod val="50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2800276" y="5005472"/>
            <a:ext cx="2203772" cy="107721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fr-FR" sz="1600" i="1" dirty="0">
                <a:latin typeface="+mj-lt"/>
              </a:rPr>
              <a:t>Le procureur ne retient pas de charge.</a:t>
            </a:r>
          </a:p>
          <a:p>
            <a:pPr lvl="0" algn="ctr"/>
            <a:r>
              <a:rPr lang="fr-FR" sz="1600" i="1" dirty="0">
                <a:latin typeface="+mj-lt"/>
              </a:rPr>
              <a:t>Décharge de la gestion du </a:t>
            </a:r>
            <a:r>
              <a:rPr lang="fr-FR" sz="1600" i="1" dirty="0" smtClean="0">
                <a:latin typeface="+mj-lt"/>
              </a:rPr>
              <a:t>comptable</a:t>
            </a:r>
            <a:endParaRPr lang="fr-FR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1732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044053"/>
            <a:ext cx="8138143" cy="308147"/>
          </a:xfrm>
          <a:solidFill>
            <a:schemeClr val="accent2">
              <a:lumMod val="20000"/>
              <a:lumOff val="80000"/>
            </a:schemeClr>
          </a:solidFill>
        </p:spPr>
        <p:txBody>
          <a:bodyPr anchor="ctr" anchorCtr="0"/>
          <a:lstStyle/>
          <a:p>
            <a:pPr algn="ctr"/>
            <a:r>
              <a:rPr lang="fr-FR" sz="2400" b="1" dirty="0" smtClean="0"/>
              <a:t>L’instruction du jugement des comptes</a:t>
            </a:r>
            <a:endParaRPr lang="fr-FR" sz="2400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294967295"/>
          </p:nvPr>
        </p:nvSpPr>
        <p:spPr>
          <a:xfrm>
            <a:off x="7649766" y="5859066"/>
            <a:ext cx="351234" cy="141684"/>
          </a:xfrm>
        </p:spPr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5801C1-C57F-5D41-8BD7-2A2D17DD87C9}" type="slidenum">
              <a:rPr kumimoji="0" lang="fr-FR" sz="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7649766" y="5859066"/>
            <a:ext cx="351234" cy="141684"/>
          </a:xfrm>
        </p:spPr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Initiation aux marchés publics</a:t>
            </a:r>
            <a:endParaRPr kumimoji="0" lang="fr-FR" sz="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23" y="2132856"/>
            <a:ext cx="1296145" cy="1296145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0" y="1484784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+mj-lt"/>
              </a:rPr>
              <a:t>L</a:t>
            </a:r>
            <a:r>
              <a:rPr lang="fr-FR" sz="2000" dirty="0" smtClean="0">
                <a:latin typeface="+mj-lt"/>
              </a:rPr>
              <a:t>es comptables sont tenus de fournir annuellement leurs compte.  </a:t>
            </a:r>
            <a:r>
              <a:rPr lang="fr-FR" sz="2000" dirty="0">
                <a:latin typeface="+mj-lt"/>
              </a:rPr>
              <a:t>L</a:t>
            </a:r>
            <a:r>
              <a:rPr lang="fr-FR" sz="2000" dirty="0" smtClean="0">
                <a:latin typeface="+mj-lt"/>
              </a:rPr>
              <a:t>e magistrat instructeur dispose de tout </a:t>
            </a:r>
            <a:r>
              <a:rPr lang="fr-FR" sz="2400" b="1" dirty="0" smtClean="0">
                <a:latin typeface="+mj-lt"/>
              </a:rPr>
              <a:t>pouvoirs d’investigations </a:t>
            </a:r>
            <a:r>
              <a:rPr lang="fr-FR" sz="2000" b="1" dirty="0" smtClean="0">
                <a:latin typeface="+mj-lt"/>
              </a:rPr>
              <a:t>:</a:t>
            </a:r>
            <a:endParaRPr lang="fr-FR" sz="2000" b="1" dirty="0">
              <a:latin typeface="+mj-lt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73139" y="4783563"/>
            <a:ext cx="2701395" cy="1323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+mj-lt"/>
              </a:rPr>
              <a:t>peut examiner les comptes </a:t>
            </a:r>
            <a:r>
              <a:rPr lang="fr-FR" sz="2000" b="1" u="sng" dirty="0">
                <a:latin typeface="+mj-lt"/>
              </a:rPr>
              <a:t>sur pièces </a:t>
            </a:r>
            <a:r>
              <a:rPr lang="fr-FR" sz="2000" dirty="0">
                <a:latin typeface="+mj-lt"/>
              </a:rPr>
              <a:t>(dématérialisation très </a:t>
            </a:r>
            <a:r>
              <a:rPr lang="fr-FR" sz="2000" dirty="0" smtClean="0">
                <a:latin typeface="+mj-lt"/>
              </a:rPr>
              <a:t>avancée)</a:t>
            </a:r>
            <a:endParaRPr lang="fr-FR" sz="2000" dirty="0">
              <a:latin typeface="+mj-lt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060375" y="3861048"/>
            <a:ext cx="3008356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+mj-lt"/>
              </a:rPr>
              <a:t>peut examiner les comptes </a:t>
            </a:r>
            <a:r>
              <a:rPr lang="fr-FR" sz="2000" b="1" u="sng" dirty="0">
                <a:latin typeface="+mj-lt"/>
              </a:rPr>
              <a:t>sur place </a:t>
            </a:r>
            <a:r>
              <a:rPr lang="fr-FR" sz="2000" dirty="0">
                <a:latin typeface="+mj-lt"/>
              </a:rPr>
              <a:t>(déplacement chez le comptable</a:t>
            </a:r>
            <a:r>
              <a:rPr lang="fr-FR" sz="2000" dirty="0" smtClean="0">
                <a:latin typeface="+mj-lt"/>
              </a:rPr>
              <a:t>)</a:t>
            </a:r>
            <a:endParaRPr lang="fr-FR" sz="2000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496" y="3861048"/>
            <a:ext cx="3034925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2000" dirty="0">
                <a:latin typeface="+mj-lt"/>
              </a:rPr>
              <a:t>peut se faire communiquer d’autorité les pièces qu’il juge nécessaire </a:t>
            </a:r>
            <a:r>
              <a:rPr lang="fr-FR" sz="2000" dirty="0" smtClean="0">
                <a:latin typeface="+mj-lt"/>
              </a:rPr>
              <a:t>par le </a:t>
            </a:r>
            <a:r>
              <a:rPr lang="fr-FR" sz="2000" dirty="0">
                <a:latin typeface="+mj-lt"/>
              </a:rPr>
              <a:t>comptable public </a:t>
            </a:r>
            <a:r>
              <a:rPr lang="fr-FR" sz="2000" dirty="0" smtClean="0">
                <a:latin typeface="+mj-lt"/>
              </a:rPr>
              <a:t>ou </a:t>
            </a:r>
            <a:r>
              <a:rPr lang="fr-FR" sz="2000" dirty="0">
                <a:latin typeface="+mj-lt"/>
              </a:rPr>
              <a:t>des tiers </a:t>
            </a:r>
            <a:r>
              <a:rPr lang="fr-FR" sz="2000" b="1" u="sng" dirty="0">
                <a:latin typeface="+mj-lt"/>
              </a:rPr>
              <a:t>sous peine de sanctions pénales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3120703" y="3356992"/>
            <a:ext cx="2758681" cy="1386143"/>
            <a:chOff x="3120703" y="3488120"/>
            <a:chExt cx="2758681" cy="1386143"/>
          </a:xfrm>
        </p:grpSpPr>
        <p:sp>
          <p:nvSpPr>
            <p:cNvPr id="9" name="Flèche vers le bas 8"/>
            <p:cNvSpPr/>
            <p:nvPr/>
          </p:nvSpPr>
          <p:spPr>
            <a:xfrm>
              <a:off x="4139952" y="3650127"/>
              <a:ext cx="720080" cy="1224136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Flèche vers le bas 13"/>
            <p:cNvSpPr/>
            <p:nvPr/>
          </p:nvSpPr>
          <p:spPr>
            <a:xfrm rot="3267340">
              <a:off x="3372731" y="3236092"/>
              <a:ext cx="720080" cy="1224136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Flèche vers le bas 14"/>
            <p:cNvSpPr/>
            <p:nvPr/>
          </p:nvSpPr>
          <p:spPr>
            <a:xfrm rot="18338239">
              <a:off x="4907276" y="3236560"/>
              <a:ext cx="720080" cy="1224136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54824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1412776"/>
            <a:ext cx="8640960" cy="50013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2000" dirty="0" smtClean="0">
                <a:latin typeface="+mj-lt"/>
              </a:rPr>
              <a:t>L’audience est </a:t>
            </a:r>
            <a:r>
              <a:rPr lang="fr-FR" sz="2000" b="1" u="sng" dirty="0" smtClean="0">
                <a:latin typeface="+mj-lt"/>
              </a:rPr>
              <a:t>publique</a:t>
            </a:r>
            <a:r>
              <a:rPr lang="fr-FR" sz="2000" dirty="0" smtClean="0">
                <a:latin typeface="+mj-lt"/>
              </a:rPr>
              <a:t>, </a:t>
            </a:r>
            <a:r>
              <a:rPr lang="fr-FR" sz="2000" dirty="0">
                <a:latin typeface="+mj-lt"/>
              </a:rPr>
              <a:t>en </a:t>
            </a:r>
            <a:r>
              <a:rPr lang="fr-FR" sz="2000" dirty="0" smtClean="0">
                <a:latin typeface="+mj-lt"/>
              </a:rPr>
              <a:t>présence:</a:t>
            </a:r>
          </a:p>
          <a:p>
            <a:endParaRPr lang="fr-FR" dirty="0" smtClean="0">
              <a:latin typeface="+mj-lt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2000" b="1" dirty="0" smtClean="0">
                <a:latin typeface="+mj-lt"/>
              </a:rPr>
              <a:t>de </a:t>
            </a:r>
            <a:r>
              <a:rPr lang="fr-FR" sz="2000" b="1" dirty="0">
                <a:latin typeface="+mj-lt"/>
              </a:rPr>
              <a:t>magistrats du </a:t>
            </a:r>
            <a:r>
              <a:rPr lang="fr-FR" sz="2000" b="1" dirty="0" smtClean="0">
                <a:latin typeface="+mj-lt"/>
              </a:rPr>
              <a:t>siège </a:t>
            </a:r>
            <a:r>
              <a:rPr lang="fr-FR" dirty="0" smtClean="0">
                <a:latin typeface="+mj-lt"/>
              </a:rPr>
              <a:t>(3 minimum),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2000" b="1" dirty="0" smtClean="0">
                <a:latin typeface="+mj-lt"/>
              </a:rPr>
              <a:t>Du magistrat </a:t>
            </a:r>
            <a:r>
              <a:rPr lang="fr-FR" sz="2000" b="1" dirty="0">
                <a:latin typeface="+mj-lt"/>
              </a:rPr>
              <a:t>rapporteur</a:t>
            </a:r>
            <a:r>
              <a:rPr lang="fr-FR" dirty="0">
                <a:latin typeface="+mj-lt"/>
              </a:rPr>
              <a:t>, </a:t>
            </a:r>
            <a:r>
              <a:rPr lang="fr-FR" dirty="0" smtClean="0">
                <a:latin typeface="+mj-lt"/>
              </a:rPr>
              <a:t>qui présente l’affaire </a:t>
            </a:r>
            <a:r>
              <a:rPr lang="fr-FR" dirty="0">
                <a:latin typeface="+mj-lt"/>
              </a:rPr>
              <a:t>et propose des solutions </a:t>
            </a:r>
            <a:r>
              <a:rPr lang="fr-FR" dirty="0" smtClean="0">
                <a:latin typeface="+mj-lt"/>
              </a:rPr>
              <a:t>à </a:t>
            </a:r>
            <a:r>
              <a:rPr lang="fr-FR" dirty="0">
                <a:latin typeface="+mj-lt"/>
              </a:rPr>
              <a:t>la formation </a:t>
            </a:r>
            <a:r>
              <a:rPr lang="fr-FR" dirty="0" smtClean="0">
                <a:latin typeface="+mj-lt"/>
              </a:rPr>
              <a:t>de jugement</a:t>
            </a:r>
            <a:endParaRPr lang="fr-FR" dirty="0">
              <a:latin typeface="+mj-lt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2000" b="1" dirty="0" smtClean="0">
                <a:latin typeface="+mj-lt"/>
              </a:rPr>
              <a:t>du </a:t>
            </a:r>
            <a:r>
              <a:rPr lang="fr-FR" sz="2000" b="1" dirty="0">
                <a:latin typeface="+mj-lt"/>
              </a:rPr>
              <a:t>procureur </a:t>
            </a:r>
            <a:r>
              <a:rPr lang="fr-FR" sz="2000" b="1" dirty="0" smtClean="0">
                <a:latin typeface="+mj-lt"/>
              </a:rPr>
              <a:t>financier</a:t>
            </a:r>
            <a:r>
              <a:rPr lang="fr-FR" dirty="0" smtClean="0">
                <a:latin typeface="+mj-lt"/>
              </a:rPr>
              <a:t>, qui donne </a:t>
            </a:r>
            <a:r>
              <a:rPr lang="fr-FR" dirty="0">
                <a:latin typeface="+mj-lt"/>
              </a:rPr>
              <a:t>son avis par des </a:t>
            </a:r>
            <a:r>
              <a:rPr lang="fr-FR" dirty="0" smtClean="0">
                <a:latin typeface="+mj-lt"/>
              </a:rPr>
              <a:t>conclusions</a:t>
            </a:r>
            <a:endParaRPr lang="fr-FR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000" b="1" dirty="0" smtClean="0">
                <a:latin typeface="+mj-lt"/>
              </a:rPr>
              <a:t>des comptables et ordonnateurs</a:t>
            </a:r>
            <a:r>
              <a:rPr lang="fr-FR" dirty="0" smtClean="0">
                <a:latin typeface="+mj-lt"/>
              </a:rPr>
              <a:t>, qui peuvent intervenir à l’audience directement ou </a:t>
            </a:r>
            <a:r>
              <a:rPr lang="fr-FR" dirty="0">
                <a:latin typeface="+mj-lt"/>
              </a:rPr>
              <a:t>par l’intermédiaire d’un </a:t>
            </a:r>
            <a:r>
              <a:rPr lang="fr-FR" dirty="0" smtClean="0">
                <a:latin typeface="+mj-lt"/>
              </a:rPr>
              <a:t>avocat. </a:t>
            </a:r>
          </a:p>
          <a:p>
            <a:endParaRPr lang="fr-FR" dirty="0" smtClean="0">
              <a:latin typeface="+mj-lt"/>
            </a:endParaRPr>
          </a:p>
          <a:p>
            <a:endParaRPr lang="fr-FR" dirty="0">
              <a:latin typeface="+mj-lt"/>
            </a:endParaRPr>
          </a:p>
          <a:p>
            <a:pPr algn="ctr"/>
            <a:endParaRPr lang="fr-FR" dirty="0" smtClean="0">
              <a:latin typeface="+mj-lt"/>
            </a:endParaRPr>
          </a:p>
          <a:p>
            <a:pPr algn="ctr"/>
            <a:r>
              <a:rPr lang="fr-FR" sz="2400" dirty="0" smtClean="0">
                <a:latin typeface="+mj-lt"/>
              </a:rPr>
              <a:t>A l’issue de l’audience, la </a:t>
            </a:r>
            <a:r>
              <a:rPr lang="fr-FR" sz="2400" dirty="0">
                <a:latin typeface="+mj-lt"/>
              </a:rPr>
              <a:t>formation de jugement </a:t>
            </a:r>
            <a:r>
              <a:rPr lang="fr-FR" sz="2400" b="1" dirty="0">
                <a:latin typeface="+mj-lt"/>
              </a:rPr>
              <a:t>arrête sa position </a:t>
            </a:r>
            <a:r>
              <a:rPr lang="fr-FR" sz="2400" b="1" dirty="0" smtClean="0">
                <a:latin typeface="+mj-lt"/>
              </a:rPr>
              <a:t>dans le cadre d’un délibéré</a:t>
            </a:r>
            <a:r>
              <a:rPr lang="fr-FR" sz="2400" dirty="0" smtClean="0">
                <a:latin typeface="+mj-lt"/>
              </a:rPr>
              <a:t> (non public) et </a:t>
            </a:r>
            <a:r>
              <a:rPr lang="fr-FR" sz="2400" dirty="0">
                <a:latin typeface="+mj-lt"/>
              </a:rPr>
              <a:t>rend un </a:t>
            </a:r>
            <a:r>
              <a:rPr lang="fr-FR" sz="2400" dirty="0" smtClean="0">
                <a:latin typeface="+mj-lt"/>
              </a:rPr>
              <a:t>jugement (public) </a:t>
            </a:r>
            <a:r>
              <a:rPr lang="fr-FR" sz="2400" b="1" dirty="0">
                <a:latin typeface="+mj-lt"/>
              </a:rPr>
              <a:t>en premier </a:t>
            </a:r>
            <a:r>
              <a:rPr lang="fr-FR" sz="2400" b="1" dirty="0" smtClean="0">
                <a:latin typeface="+mj-lt"/>
              </a:rPr>
              <a:t>ressort. </a:t>
            </a:r>
          </a:p>
          <a:p>
            <a:pPr algn="ctr"/>
            <a:r>
              <a:rPr lang="fr-FR" sz="2400" dirty="0" smtClean="0">
                <a:latin typeface="+mj-lt"/>
              </a:rPr>
              <a:t>Appel possible devant la Cour des comptes</a:t>
            </a:r>
            <a:endParaRPr lang="fr-FR" sz="2400" dirty="0">
              <a:latin typeface="+mj-l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3487" y="980728"/>
            <a:ext cx="7438913" cy="380155"/>
          </a:xfrm>
          <a:solidFill>
            <a:schemeClr val="accent2">
              <a:lumMod val="20000"/>
              <a:lumOff val="80000"/>
            </a:schemeClr>
          </a:solidFill>
        </p:spPr>
        <p:txBody>
          <a:bodyPr anchor="ctr" anchorCtr="0"/>
          <a:lstStyle/>
          <a:p>
            <a:pPr algn="ctr"/>
            <a:r>
              <a:rPr lang="fr-FR" sz="2400" b="1" dirty="0" smtClean="0"/>
              <a:t>Le jugement des comptes: L’audience</a:t>
            </a:r>
            <a:endParaRPr lang="fr-FR" sz="2400" b="1" dirty="0"/>
          </a:p>
        </p:txBody>
      </p:sp>
      <p:grpSp>
        <p:nvGrpSpPr>
          <p:cNvPr id="8" name="Groupe 7"/>
          <p:cNvGrpSpPr/>
          <p:nvPr/>
        </p:nvGrpSpPr>
        <p:grpSpPr>
          <a:xfrm>
            <a:off x="3635896" y="4005064"/>
            <a:ext cx="1872208" cy="792089"/>
            <a:chOff x="3707904" y="4365104"/>
            <a:chExt cx="1872208" cy="792089"/>
          </a:xfrm>
        </p:grpSpPr>
        <p:sp>
          <p:nvSpPr>
            <p:cNvPr id="7" name="Flèche vers le bas 6"/>
            <p:cNvSpPr/>
            <p:nvPr/>
          </p:nvSpPr>
          <p:spPr>
            <a:xfrm>
              <a:off x="3707904" y="4365105"/>
              <a:ext cx="1872208" cy="792088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2939" y="4365104"/>
              <a:ext cx="662137" cy="6621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797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398572" cy="432048"/>
          </a:xfrm>
          <a:solidFill>
            <a:schemeClr val="accent2">
              <a:lumMod val="20000"/>
              <a:lumOff val="80000"/>
            </a:schemeClr>
          </a:solidFill>
        </p:spPr>
        <p:txBody>
          <a:bodyPr anchor="ctr" anchorCtr="0"/>
          <a:lstStyle/>
          <a:p>
            <a:pPr algn="ctr"/>
            <a:r>
              <a:rPr lang="fr-FR" sz="2400" b="1" dirty="0" smtClean="0"/>
              <a:t>Les suites du jugement des comptes</a:t>
            </a:r>
            <a:endParaRPr lang="fr-FR" sz="2400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294967295"/>
          </p:nvPr>
        </p:nvSpPr>
        <p:spPr>
          <a:xfrm>
            <a:off x="7649766" y="5859066"/>
            <a:ext cx="351234" cy="141684"/>
          </a:xfrm>
        </p:spPr>
        <p:txBody>
          <a:bodyPr/>
          <a:lstStyle/>
          <a:p>
            <a:pPr defTabSz="685800">
              <a:defRPr/>
            </a:pPr>
            <a:fld id="{FB5801C1-C57F-5D41-8BD7-2A2D17DD87C9}" type="slidenum">
              <a:rPr lang="fr-FR">
                <a:solidFill>
                  <a:prstClr val="white"/>
                </a:solidFill>
                <a:latin typeface="Arial"/>
              </a:rPr>
              <a:pPr defTabSz="685800">
                <a:defRPr/>
              </a:pPr>
              <a:t>14</a:t>
            </a:fld>
            <a:endParaRPr lang="fr-FR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7649766" y="5859066"/>
            <a:ext cx="351234" cy="141684"/>
          </a:xfrm>
        </p:spPr>
        <p:txBody>
          <a:bodyPr/>
          <a:lstStyle/>
          <a:p>
            <a:pPr defTabSz="685800">
              <a:defRPr/>
            </a:pPr>
            <a:r>
              <a:rPr lang="fr-FR">
                <a:solidFill>
                  <a:prstClr val="white"/>
                </a:solidFill>
                <a:latin typeface="Arial"/>
              </a:rPr>
              <a:t>Initiation aux marchés publics</a:t>
            </a:r>
            <a:endParaRPr lang="fr-FR" dirty="0">
              <a:solidFill>
                <a:prstClr val="white"/>
              </a:solidFill>
              <a:latin typeface="Arial"/>
            </a:endParaRP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1629454333"/>
              </p:ext>
            </p:extLst>
          </p:nvPr>
        </p:nvGraphicFramePr>
        <p:xfrm>
          <a:off x="23591" y="1412776"/>
          <a:ext cx="9012905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1367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 2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7926" y="4435248"/>
            <a:ext cx="856663" cy="61978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017570"/>
            <a:ext cx="7991475" cy="383512"/>
          </a:xfrm>
          <a:solidFill>
            <a:schemeClr val="accent2">
              <a:lumMod val="20000"/>
              <a:lumOff val="80000"/>
            </a:schemeClr>
          </a:solidFill>
        </p:spPr>
        <p:txBody>
          <a:bodyPr anchor="ctr" anchorCtr="0"/>
          <a:lstStyle/>
          <a:p>
            <a:pPr algn="ctr"/>
            <a:r>
              <a:rPr lang="fr-FR" b="1" dirty="0" smtClean="0"/>
              <a:t>Le contrôle des comptes et de la gestion</a:t>
            </a:r>
            <a:endParaRPr lang="fr-FR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294967295"/>
          </p:nvPr>
        </p:nvSpPr>
        <p:spPr>
          <a:xfrm>
            <a:off x="8675688" y="6669088"/>
            <a:ext cx="468312" cy="188912"/>
          </a:xfrm>
        </p:spPr>
        <p:txBody>
          <a:bodyPr/>
          <a:lstStyle/>
          <a:p>
            <a:pPr>
              <a:defRPr/>
            </a:pPr>
            <a:fld id="{FB5801C1-C57F-5D41-8BD7-2A2D17DD87C9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8675688" y="6669088"/>
            <a:ext cx="468312" cy="188912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Initiation aux marchés publics</a:t>
            </a:r>
            <a:endParaRPr lang="fr-FR" dirty="0"/>
          </a:p>
        </p:txBody>
      </p:sp>
      <p:grpSp>
        <p:nvGrpSpPr>
          <p:cNvPr id="19" name="Groupe 18"/>
          <p:cNvGrpSpPr/>
          <p:nvPr/>
        </p:nvGrpSpPr>
        <p:grpSpPr>
          <a:xfrm>
            <a:off x="2898388" y="2859505"/>
            <a:ext cx="3168352" cy="1265172"/>
            <a:chOff x="2555469" y="3163500"/>
            <a:chExt cx="3240360" cy="1226648"/>
          </a:xfrm>
        </p:grpSpPr>
        <p:sp>
          <p:nvSpPr>
            <p:cNvPr id="18" name="Ellipse 17"/>
            <p:cNvSpPr/>
            <p:nvPr/>
          </p:nvSpPr>
          <p:spPr>
            <a:xfrm>
              <a:off x="2555469" y="3163500"/>
              <a:ext cx="3240360" cy="122664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2699485" y="3303127"/>
              <a:ext cx="295232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dirty="0" smtClean="0">
                  <a:latin typeface="+mj-lt"/>
                </a:rPr>
                <a:t>Un contrôle qui s’exerce dans un vaste champ d’investigation</a:t>
              </a:r>
              <a:endParaRPr lang="fr-FR" sz="2000" dirty="0">
                <a:latin typeface="+mj-lt"/>
              </a:endParaRPr>
            </a:p>
          </p:txBody>
        </p:sp>
      </p:grpSp>
      <p:sp>
        <p:nvSpPr>
          <p:cNvPr id="10" name="ZoneTexte 9"/>
          <p:cNvSpPr txBox="1"/>
          <p:nvPr/>
        </p:nvSpPr>
        <p:spPr>
          <a:xfrm>
            <a:off x="1625891" y="1523300"/>
            <a:ext cx="2837390" cy="95410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+mj-lt"/>
              </a:rPr>
              <a:t>Les collectivités locales </a:t>
            </a:r>
            <a:r>
              <a:rPr lang="fr-FR" dirty="0" smtClean="0">
                <a:latin typeface="+mj-lt"/>
              </a:rPr>
              <a:t>(</a:t>
            </a:r>
            <a:r>
              <a:rPr lang="fr-FR" i="1" dirty="0" smtClean="0">
                <a:latin typeface="+mj-lt"/>
              </a:rPr>
              <a:t>communes, départements, régions</a:t>
            </a:r>
            <a:r>
              <a:rPr lang="fr-FR" dirty="0" smtClean="0">
                <a:latin typeface="+mj-lt"/>
              </a:rPr>
              <a:t>….)</a:t>
            </a:r>
            <a:endParaRPr lang="fr-FR" dirty="0">
              <a:latin typeface="+mj-lt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017638" y="3096381"/>
            <a:ext cx="1151577" cy="707886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+mj-lt"/>
              </a:rPr>
              <a:t>Les</a:t>
            </a:r>
          </a:p>
          <a:p>
            <a:r>
              <a:rPr lang="fr-FR" sz="2000" dirty="0" smtClean="0">
                <a:latin typeface="+mj-lt"/>
              </a:rPr>
              <a:t>hôpitaux </a:t>
            </a:r>
            <a:endParaRPr lang="fr-FR" sz="2000" dirty="0">
              <a:latin typeface="+mj-lt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997422" y="4742013"/>
            <a:ext cx="2481830" cy="129266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+mj-lt"/>
              </a:rPr>
              <a:t>Les organismes privés à caractère sanitaire ou médico social </a:t>
            </a:r>
            <a:r>
              <a:rPr lang="fr-FR" dirty="0" smtClean="0">
                <a:latin typeface="+mj-lt"/>
              </a:rPr>
              <a:t> (c</a:t>
            </a:r>
            <a:r>
              <a:rPr lang="fr-FR" i="1" dirty="0" smtClean="0">
                <a:latin typeface="+mj-lt"/>
              </a:rPr>
              <a:t>liniques, EHPAD,</a:t>
            </a:r>
            <a:r>
              <a:rPr lang="fr-FR" dirty="0" smtClean="0">
                <a:latin typeface="+mj-lt"/>
              </a:rPr>
              <a:t>…)</a:t>
            </a:r>
            <a:endParaRPr lang="fr-FR" dirty="0">
              <a:latin typeface="+mj-lt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423" y="1654105"/>
            <a:ext cx="1004912" cy="1004912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0" y="2960978"/>
            <a:ext cx="953976" cy="953976"/>
          </a:xfrm>
          <a:prstGeom prst="rect">
            <a:avLst/>
          </a:prstGeom>
        </p:spPr>
      </p:pic>
      <p:sp>
        <p:nvSpPr>
          <p:cNvPr id="22" name="Flèche droite 21"/>
          <p:cNvSpPr/>
          <p:nvPr/>
        </p:nvSpPr>
        <p:spPr>
          <a:xfrm rot="14878334">
            <a:off x="3148687" y="2621669"/>
            <a:ext cx="653199" cy="356536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1" y="4720637"/>
            <a:ext cx="1011579" cy="1011579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5849229" y="1571272"/>
            <a:ext cx="2520280" cy="98488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+mj-lt"/>
              </a:rPr>
              <a:t>D</a:t>
            </a:r>
            <a:r>
              <a:rPr lang="fr-FR" sz="2000" dirty="0" smtClean="0">
                <a:latin typeface="+mj-lt"/>
              </a:rPr>
              <a:t>es établissements publics divers </a:t>
            </a:r>
            <a:r>
              <a:rPr lang="fr-FR" dirty="0" smtClean="0">
                <a:latin typeface="+mj-lt"/>
              </a:rPr>
              <a:t>(</a:t>
            </a:r>
            <a:r>
              <a:rPr lang="fr-FR" i="1" dirty="0" smtClean="0">
                <a:latin typeface="+mj-lt"/>
              </a:rPr>
              <a:t>SDIS, centres de gestion</a:t>
            </a:r>
            <a:r>
              <a:rPr lang="fr-FR" dirty="0" smtClean="0">
                <a:latin typeface="+mj-lt"/>
              </a:rPr>
              <a:t>….) </a:t>
            </a:r>
            <a:endParaRPr lang="fr-FR" dirty="0">
              <a:latin typeface="+mj-lt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197" y="1650095"/>
            <a:ext cx="379042" cy="626243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639" y="1622593"/>
            <a:ext cx="695411" cy="695411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7415037" y="2904211"/>
            <a:ext cx="1422403" cy="1015663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+mj-lt"/>
              </a:rPr>
              <a:t>Les offices publics de l’habitat</a:t>
            </a:r>
            <a:endParaRPr lang="fr-FR" sz="2000" dirty="0">
              <a:latin typeface="+mj-lt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883658" y="4797539"/>
            <a:ext cx="2145963" cy="1015663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+mj-lt"/>
              </a:rPr>
              <a:t>L</a:t>
            </a:r>
            <a:r>
              <a:rPr lang="fr-FR" sz="2000" dirty="0" smtClean="0">
                <a:latin typeface="+mj-lt"/>
              </a:rPr>
              <a:t>es établissements publics locaux d’enseignement</a:t>
            </a:r>
            <a:endParaRPr lang="fr-FR" sz="2000" dirty="0">
              <a:latin typeface="+mj-lt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435651" y="5201416"/>
            <a:ext cx="1764126" cy="1015663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+mj-lt"/>
              </a:rPr>
              <a:t>Les chambres de commerce et d’industrie</a:t>
            </a:r>
            <a:endParaRPr lang="fr-FR" sz="2000" dirty="0">
              <a:latin typeface="+mj-lt"/>
            </a:endParaRPr>
          </a:p>
        </p:txBody>
      </p:sp>
      <p:pic>
        <p:nvPicPr>
          <p:cNvPr id="29" name="Image 2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493" y="5397007"/>
            <a:ext cx="647502" cy="670417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685" y="3153641"/>
            <a:ext cx="654612" cy="581017"/>
          </a:xfrm>
          <a:prstGeom prst="rect">
            <a:avLst/>
          </a:prstGeom>
        </p:spPr>
      </p:pic>
      <p:sp>
        <p:nvSpPr>
          <p:cNvPr id="32" name="Flèche droite 31"/>
          <p:cNvSpPr/>
          <p:nvPr/>
        </p:nvSpPr>
        <p:spPr>
          <a:xfrm rot="17845922">
            <a:off x="5227380" y="2662704"/>
            <a:ext cx="653199" cy="356536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3" name="Flèche droite 32"/>
          <p:cNvSpPr/>
          <p:nvPr/>
        </p:nvSpPr>
        <p:spPr>
          <a:xfrm>
            <a:off x="5954707" y="3284984"/>
            <a:ext cx="653199" cy="356536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4" name="Flèche droite 33"/>
          <p:cNvSpPr/>
          <p:nvPr/>
        </p:nvSpPr>
        <p:spPr>
          <a:xfrm rot="10800000">
            <a:off x="2325044" y="3292993"/>
            <a:ext cx="653199" cy="356536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5" name="Flèche droite 34"/>
          <p:cNvSpPr/>
          <p:nvPr/>
        </p:nvSpPr>
        <p:spPr>
          <a:xfrm rot="7364384">
            <a:off x="3088313" y="4079740"/>
            <a:ext cx="653199" cy="356536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6" name="Flèche droite 35"/>
          <p:cNvSpPr/>
          <p:nvPr/>
        </p:nvSpPr>
        <p:spPr>
          <a:xfrm rot="3371347">
            <a:off x="5343876" y="4022982"/>
            <a:ext cx="653199" cy="356536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7" name="Flèche droite 36"/>
          <p:cNvSpPr/>
          <p:nvPr/>
        </p:nvSpPr>
        <p:spPr>
          <a:xfrm rot="5400000">
            <a:off x="4204789" y="4273009"/>
            <a:ext cx="653199" cy="356536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177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017570"/>
            <a:ext cx="7991475" cy="406353"/>
          </a:xfrm>
          <a:solidFill>
            <a:schemeClr val="accent2">
              <a:lumMod val="20000"/>
              <a:lumOff val="80000"/>
            </a:schemeClr>
          </a:solidFill>
        </p:spPr>
        <p:txBody>
          <a:bodyPr anchor="ctr" anchorCtr="0"/>
          <a:lstStyle/>
          <a:p>
            <a:pPr algn="ctr"/>
            <a:r>
              <a:rPr lang="fr-FR" b="1" dirty="0" smtClean="0"/>
              <a:t>Le contrôle des comptes et de la gestion</a:t>
            </a:r>
            <a:endParaRPr lang="fr-FR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294967295"/>
          </p:nvPr>
        </p:nvSpPr>
        <p:spPr>
          <a:xfrm>
            <a:off x="8675688" y="6669088"/>
            <a:ext cx="468312" cy="18891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5801C1-C57F-5D41-8BD7-2A2D17DD87C9}" type="slidenum">
              <a:rPr kumimoji="0" lang="fr-FR" sz="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8675688" y="6669088"/>
            <a:ext cx="468312" cy="18891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Initiation aux marchés publics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1264300708"/>
              </p:ext>
            </p:extLst>
          </p:nvPr>
        </p:nvGraphicFramePr>
        <p:xfrm>
          <a:off x="68973" y="1916832"/>
          <a:ext cx="8618340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68972" y="1455167"/>
            <a:ext cx="8967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i="1" dirty="0" smtClean="0">
                <a:solidFill>
                  <a:schemeClr val="accent4">
                    <a:lumMod val="25000"/>
                  </a:schemeClr>
                </a:solidFill>
                <a:latin typeface="+mj-lt"/>
              </a:rPr>
              <a:t>Répond à trois questions sur la gestion des organismes concernés :</a:t>
            </a:r>
            <a:endParaRPr lang="fr-FR" sz="2400" b="1" i="1" dirty="0">
              <a:solidFill>
                <a:schemeClr val="accent4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63392" y="5359722"/>
            <a:ext cx="7316975" cy="7694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Afin d’assurer l’information des citoyens</a:t>
            </a:r>
          </a:p>
          <a:p>
            <a:pPr algn="ctr"/>
            <a:r>
              <a:rPr lang="fr-FR" sz="1600" dirty="0" smtClean="0"/>
              <a:t>(</a:t>
            </a:r>
            <a:r>
              <a:rPr lang="fr-FR" sz="1600" i="1" dirty="0" smtClean="0"/>
              <a:t>art 15 de la Déclaration des Droits de l’Homme et du Citoyen</a:t>
            </a:r>
            <a:r>
              <a:rPr lang="fr-FR" sz="1600" dirty="0" smtClean="0"/>
              <a:t>)</a:t>
            </a:r>
            <a:endParaRPr lang="fr-FR" sz="1600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68" y="5312704"/>
            <a:ext cx="706019" cy="863476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367" y="5389000"/>
            <a:ext cx="787180" cy="78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37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017571"/>
            <a:ext cx="8208143" cy="403742"/>
          </a:xfrm>
          <a:solidFill>
            <a:schemeClr val="accent2">
              <a:lumMod val="20000"/>
              <a:lumOff val="80000"/>
            </a:schemeClr>
          </a:solidFill>
        </p:spPr>
        <p:txBody>
          <a:bodyPr anchor="ctr" anchorCtr="0"/>
          <a:lstStyle/>
          <a:p>
            <a:pPr algn="ctr"/>
            <a:r>
              <a:rPr lang="fr-FR" b="1" dirty="0" smtClean="0"/>
              <a:t>Le déroulement d’un contrôle de la gestion</a:t>
            </a:r>
            <a:endParaRPr lang="fr-FR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294967295"/>
          </p:nvPr>
        </p:nvSpPr>
        <p:spPr>
          <a:xfrm>
            <a:off x="8675688" y="6669088"/>
            <a:ext cx="468312" cy="18891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5801C1-C57F-5D41-8BD7-2A2D17DD87C9}" type="slidenum">
              <a:rPr kumimoji="0" lang="fr-FR" sz="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8675688" y="6669088"/>
            <a:ext cx="468312" cy="18891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Initiation aux marchés publics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87485" y="1526316"/>
            <a:ext cx="87049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i="1" dirty="0">
                <a:solidFill>
                  <a:schemeClr val="accent4">
                    <a:lumMod val="25000"/>
                  </a:schemeClr>
                </a:solidFill>
                <a:latin typeface="+mj-lt"/>
              </a:rPr>
              <a:t>R</a:t>
            </a:r>
            <a:r>
              <a:rPr lang="fr-FR" sz="2800" b="1" i="1" dirty="0" smtClean="0">
                <a:solidFill>
                  <a:schemeClr val="accent4">
                    <a:lumMod val="25000"/>
                  </a:schemeClr>
                </a:solidFill>
                <a:latin typeface="+mj-lt"/>
              </a:rPr>
              <a:t>espect des grands principes des juridictions financières</a:t>
            </a:r>
            <a:endParaRPr lang="fr-FR" sz="2800" b="1" i="1" dirty="0">
              <a:solidFill>
                <a:schemeClr val="accent4">
                  <a:lumMod val="25000"/>
                </a:schemeClr>
              </a:solidFill>
              <a:latin typeface="+mj-lt"/>
            </a:endParaRP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2479188852"/>
              </p:ext>
            </p:extLst>
          </p:nvPr>
        </p:nvGraphicFramePr>
        <p:xfrm>
          <a:off x="187485" y="2780928"/>
          <a:ext cx="8704993" cy="331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7"/>
          <p:cNvSpPr/>
          <p:nvPr/>
        </p:nvSpPr>
        <p:spPr>
          <a:xfrm>
            <a:off x="1640557" y="2083482"/>
            <a:ext cx="5904656" cy="7105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Flèche vers le bas 8"/>
          <p:cNvSpPr/>
          <p:nvPr/>
        </p:nvSpPr>
        <p:spPr>
          <a:xfrm>
            <a:off x="1547664" y="2154539"/>
            <a:ext cx="288032" cy="644892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Flèche vers le bas 9"/>
          <p:cNvSpPr/>
          <p:nvPr/>
        </p:nvSpPr>
        <p:spPr>
          <a:xfrm>
            <a:off x="4535612" y="2154539"/>
            <a:ext cx="252412" cy="62638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Flèche vers le bas 10"/>
          <p:cNvSpPr/>
          <p:nvPr/>
        </p:nvSpPr>
        <p:spPr>
          <a:xfrm>
            <a:off x="7380312" y="2154539"/>
            <a:ext cx="257794" cy="62638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926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1344" y="1268760"/>
            <a:ext cx="425959" cy="55852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3908" y="854714"/>
            <a:ext cx="8289759" cy="410947"/>
          </a:xfrm>
          <a:solidFill>
            <a:schemeClr val="accent2">
              <a:lumMod val="20000"/>
              <a:lumOff val="80000"/>
            </a:schemeClr>
          </a:solidFill>
        </p:spPr>
        <p:txBody>
          <a:bodyPr anchor="ctr" anchorCtr="0"/>
          <a:lstStyle/>
          <a:p>
            <a:pPr algn="ctr"/>
            <a:r>
              <a:rPr lang="fr-FR" b="1" dirty="0" smtClean="0"/>
              <a:t>Le déroulement d’UN contrôle de la gestion</a:t>
            </a:r>
            <a:endParaRPr lang="fr-FR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294967295"/>
          </p:nvPr>
        </p:nvSpPr>
        <p:spPr>
          <a:xfrm>
            <a:off x="8675688" y="6669088"/>
            <a:ext cx="468312" cy="18891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5801C1-C57F-5D41-8BD7-2A2D17DD87C9}" type="slidenum">
              <a:rPr kumimoji="0" lang="fr-FR" sz="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8675688" y="6669088"/>
            <a:ext cx="468312" cy="18891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Initiation aux marchés publics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12" name="Diagramme 11"/>
          <p:cNvGraphicFramePr/>
          <p:nvPr>
            <p:extLst>
              <p:ext uri="{D42A27DB-BD31-4B8C-83A1-F6EECF244321}">
                <p14:modId xmlns:p14="http://schemas.microsoft.com/office/powerpoint/2010/main" val="866843243"/>
              </p:ext>
            </p:extLst>
          </p:nvPr>
        </p:nvGraphicFramePr>
        <p:xfrm>
          <a:off x="396182" y="1340768"/>
          <a:ext cx="807378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Flèche vers le bas 4"/>
          <p:cNvSpPr/>
          <p:nvPr/>
        </p:nvSpPr>
        <p:spPr>
          <a:xfrm>
            <a:off x="7892841" y="1880828"/>
            <a:ext cx="1251159" cy="4284476"/>
          </a:xfrm>
          <a:prstGeom prst="downArrow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 rot="5400000">
            <a:off x="6798343" y="3468193"/>
            <a:ext cx="3456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Arial" charset="0"/>
              </a:rPr>
              <a:t>Une procédure de  plus de15 mois </a:t>
            </a:r>
            <a:endParaRPr kumimoji="0" lang="fr-FR" sz="2000" b="1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Arial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907" y="5157192"/>
            <a:ext cx="1047934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89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636" y="980728"/>
            <a:ext cx="8550052" cy="359768"/>
          </a:xfrm>
          <a:solidFill>
            <a:schemeClr val="accent2">
              <a:lumMod val="20000"/>
              <a:lumOff val="80000"/>
            </a:schemeClr>
          </a:solidFill>
        </p:spPr>
        <p:txBody>
          <a:bodyPr anchor="ctr" anchorCtr="0"/>
          <a:lstStyle/>
          <a:p>
            <a:pPr algn="ctr"/>
            <a:r>
              <a:rPr lang="fr-FR" b="1" dirty="0" smtClean="0"/>
              <a:t>Le déroulement d’UN contrôle de la gestion</a:t>
            </a:r>
            <a:endParaRPr lang="fr-FR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294967295"/>
          </p:nvPr>
        </p:nvSpPr>
        <p:spPr>
          <a:xfrm>
            <a:off x="8675688" y="6669088"/>
            <a:ext cx="468312" cy="18891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5801C1-C57F-5D41-8BD7-2A2D17DD87C9}" type="slidenum">
              <a:rPr kumimoji="0" lang="fr-FR" sz="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8675688" y="6669088"/>
            <a:ext cx="468312" cy="18891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Initiation aux marchés publics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1306397330"/>
              </p:ext>
            </p:extLst>
          </p:nvPr>
        </p:nvGraphicFramePr>
        <p:xfrm>
          <a:off x="125636" y="1412776"/>
          <a:ext cx="883885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0040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017571"/>
            <a:ext cx="7991475" cy="395205"/>
          </a:xfrm>
          <a:solidFill>
            <a:schemeClr val="accent2">
              <a:lumMod val="20000"/>
              <a:lumOff val="80000"/>
            </a:schemeClr>
          </a:solidFill>
        </p:spPr>
        <p:txBody>
          <a:bodyPr anchor="ctr" anchorCtr="0"/>
          <a:lstStyle/>
          <a:p>
            <a:pPr algn="ctr"/>
            <a:r>
              <a:rPr lang="fr-FR" b="1" dirty="0" smtClean="0"/>
              <a:t>Le contrôle budgétaire</a:t>
            </a:r>
            <a:endParaRPr lang="fr-FR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294967295"/>
          </p:nvPr>
        </p:nvSpPr>
        <p:spPr>
          <a:xfrm>
            <a:off x="8675688" y="6669088"/>
            <a:ext cx="468312" cy="18891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5801C1-C57F-5D41-8BD7-2A2D17DD87C9}" type="slidenum">
              <a:rPr kumimoji="0" lang="fr-FR" sz="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8675688" y="6669088"/>
            <a:ext cx="468312" cy="18891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Initiation aux marchés publics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67544" y="1725022"/>
            <a:ext cx="828092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 algn="ctr">
              <a:buNone/>
            </a:pPr>
            <a:r>
              <a:rPr lang="fr-FR" sz="28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Objectif</a:t>
            </a:r>
            <a:r>
              <a:rPr lang="fr-F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: contribuer </a:t>
            </a:r>
            <a:r>
              <a:rPr lang="fr-FR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à l’équilibre des finances locales </a:t>
            </a:r>
          </a:p>
          <a:p>
            <a:pPr marL="0" lvl="1" indent="0">
              <a:spcAft>
                <a:spcPts val="600"/>
              </a:spcAft>
              <a:buNone/>
            </a:pPr>
            <a:endParaRPr lang="fr-FR" sz="2000" u="sng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  <a:p>
            <a:pPr marL="0" lvl="1" indent="0">
              <a:spcAft>
                <a:spcPts val="600"/>
              </a:spcAft>
              <a:buNone/>
            </a:pPr>
            <a:r>
              <a:rPr lang="fr-F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Sur </a:t>
            </a:r>
            <a:r>
              <a:rPr lang="fr-F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saisine extérieure uniquement</a:t>
            </a:r>
            <a:r>
              <a:rPr lang="fr-F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(préfet, comptable public ou parfois tiers), la </a:t>
            </a:r>
            <a:r>
              <a:rPr lang="fr-F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CRC apporte une expertise</a:t>
            </a:r>
            <a:r>
              <a:rPr lang="fr-F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en cas notamment </a:t>
            </a:r>
            <a:r>
              <a:rPr lang="fr-F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de:</a:t>
            </a:r>
          </a:p>
          <a:p>
            <a:pPr marL="0" lvl="1" indent="0">
              <a:spcAft>
                <a:spcPts val="600"/>
              </a:spcAft>
              <a:buNone/>
            </a:pPr>
            <a:endParaRPr lang="fr-FR" sz="20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  <a:p>
            <a:pPr marL="555625" lvl="1" indent="-285750">
              <a:spcAft>
                <a:spcPts val="600"/>
              </a:spcAft>
              <a:buBlip>
                <a:blip r:embed="rId3"/>
              </a:buBlip>
            </a:pPr>
            <a:r>
              <a:rPr lang="fr-F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budget non voté </a:t>
            </a:r>
          </a:p>
          <a:p>
            <a:pPr marL="555625" lvl="1" indent="-285750">
              <a:spcAft>
                <a:spcPts val="600"/>
              </a:spcAft>
              <a:buBlip>
                <a:blip r:embed="rId3"/>
              </a:buBlip>
            </a:pPr>
            <a:r>
              <a:rPr lang="fr-F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budget voté en </a:t>
            </a:r>
            <a:r>
              <a:rPr lang="fr-F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déséquilibre</a:t>
            </a:r>
          </a:p>
          <a:p>
            <a:pPr marL="555625" lvl="1" indent="-285750">
              <a:spcAft>
                <a:spcPts val="600"/>
              </a:spcAft>
              <a:buBlip>
                <a:blip r:embed="rId3"/>
              </a:buBlip>
            </a:pPr>
            <a:r>
              <a:rPr lang="fr-F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Déficit important</a:t>
            </a:r>
            <a:endParaRPr lang="fr-FR" sz="20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  <a:p>
            <a:pPr marL="555625" lvl="1" indent="-285750">
              <a:spcAft>
                <a:spcPts val="600"/>
              </a:spcAft>
              <a:buBlip>
                <a:blip r:embed="rId3"/>
              </a:buBlip>
            </a:pPr>
            <a:r>
              <a:rPr lang="fr-FR" sz="2000" dirty="0">
                <a:latin typeface="+mj-lt"/>
              </a:rPr>
              <a:t>dette non honorée et non inscrite au </a:t>
            </a:r>
            <a:r>
              <a:rPr lang="fr-FR" sz="2000" dirty="0" smtClean="0">
                <a:latin typeface="+mj-lt"/>
              </a:rPr>
              <a:t>budget</a:t>
            </a:r>
            <a:endParaRPr lang="fr-FR" sz="2000" dirty="0">
              <a:latin typeface="+mj-lt"/>
            </a:endParaRPr>
          </a:p>
          <a:p>
            <a:pPr marL="269875" lvl="1" indent="0">
              <a:spcAft>
                <a:spcPts val="600"/>
              </a:spcAft>
              <a:buNone/>
            </a:pPr>
            <a:endParaRPr lang="fr-FR" sz="2000" dirty="0" smtClean="0">
              <a:latin typeface="+mj-lt"/>
            </a:endParaRPr>
          </a:p>
          <a:p>
            <a:pPr marL="0" lvl="1" indent="0">
              <a:buNone/>
            </a:pPr>
            <a:r>
              <a:rPr lang="fr-F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Sur </a:t>
            </a:r>
            <a:r>
              <a:rPr lang="fr-F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la base de l’avis de la chambre, le pouvoir de décision finale appartient au préfet</a:t>
            </a:r>
            <a:r>
              <a:rPr lang="fr-F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.</a:t>
            </a:r>
          </a:p>
          <a:p>
            <a:pPr marL="0" lvl="1" indent="0">
              <a:buNone/>
            </a:pPr>
            <a:endParaRPr lang="fr-FR" sz="20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  <a:p>
            <a:pPr marL="0" lvl="1" indent="0">
              <a:buNone/>
            </a:pPr>
            <a:r>
              <a:rPr lang="fr-F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endParaRPr lang="fr-FR" sz="2000" dirty="0">
              <a:latin typeface="+mj-lt"/>
            </a:endParaRPr>
          </a:p>
        </p:txBody>
      </p:sp>
      <p:cxnSp>
        <p:nvCxnSpPr>
          <p:cNvPr id="24" name="Connecteur droit 23"/>
          <p:cNvCxnSpPr/>
          <p:nvPr/>
        </p:nvCxnSpPr>
        <p:spPr>
          <a:xfrm>
            <a:off x="2411760" y="3207717"/>
            <a:ext cx="1296144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4499992" y="5877272"/>
            <a:ext cx="2448272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lèche angle droit à deux pointes 47"/>
          <p:cNvSpPr/>
          <p:nvPr/>
        </p:nvSpPr>
        <p:spPr>
          <a:xfrm rot="17254418">
            <a:off x="4488011" y="2634117"/>
            <a:ext cx="1570884" cy="3569011"/>
          </a:xfrm>
          <a:prstGeom prst="leftUpArrow">
            <a:avLst>
              <a:gd name="adj1" fmla="val 9423"/>
              <a:gd name="adj2" fmla="val 21012"/>
              <a:gd name="adj3" fmla="val 25000"/>
            </a:avLst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752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3591" y="1017571"/>
            <a:ext cx="8441532" cy="4849737"/>
          </a:xfrm>
        </p:spPr>
        <p:txBody>
          <a:bodyPr/>
          <a:lstStyle/>
          <a:p>
            <a:pPr marL="0" indent="0"/>
            <a:endParaRPr lang="fr-FR" sz="2400" i="1" dirty="0" smtClean="0">
              <a:latin typeface="+mj-lt"/>
            </a:endParaRPr>
          </a:p>
          <a:p>
            <a:pPr marL="0" indent="0"/>
            <a:r>
              <a:rPr lang="fr-FR" sz="2400" i="1" dirty="0" smtClean="0">
                <a:latin typeface="+mj-lt"/>
              </a:rPr>
              <a:t>Procédure contradictoire</a:t>
            </a:r>
          </a:p>
          <a:p>
            <a:pPr marL="269875" lvl="1" indent="0">
              <a:spcAft>
                <a:spcPts val="0"/>
              </a:spcAft>
              <a:buNone/>
            </a:pPr>
            <a:r>
              <a:rPr lang="fr-FR" sz="1800" dirty="0" smtClean="0">
                <a:latin typeface="+mj-lt"/>
              </a:rPr>
              <a:t>Entretiens </a:t>
            </a:r>
            <a:r>
              <a:rPr lang="fr-FR" sz="1800" dirty="0">
                <a:latin typeface="+mj-lt"/>
              </a:rPr>
              <a:t>avec </a:t>
            </a:r>
            <a:r>
              <a:rPr lang="fr-FR" sz="1800" dirty="0" smtClean="0">
                <a:latin typeface="+mj-lt"/>
              </a:rPr>
              <a:t>l’élu local (l’ordonnateur) </a:t>
            </a:r>
          </a:p>
          <a:p>
            <a:pPr marL="269875" lvl="1" indent="0">
              <a:spcAft>
                <a:spcPts val="600"/>
              </a:spcAft>
              <a:buNone/>
            </a:pPr>
            <a:r>
              <a:rPr lang="fr-FR" sz="1800" dirty="0" smtClean="0">
                <a:latin typeface="+mj-lt"/>
              </a:rPr>
              <a:t>pour </a:t>
            </a:r>
            <a:r>
              <a:rPr lang="fr-FR" sz="1800" dirty="0">
                <a:latin typeface="+mj-lt"/>
              </a:rPr>
              <a:t>vérifier </a:t>
            </a:r>
            <a:r>
              <a:rPr lang="fr-FR" sz="1800" dirty="0" smtClean="0">
                <a:latin typeface="+mj-lt"/>
              </a:rPr>
              <a:t>les </a:t>
            </a:r>
            <a:r>
              <a:rPr lang="fr-FR" sz="1800" dirty="0">
                <a:latin typeface="+mj-lt"/>
              </a:rPr>
              <a:t>problèmes </a:t>
            </a:r>
            <a:r>
              <a:rPr lang="fr-FR" sz="1800" dirty="0" smtClean="0">
                <a:latin typeface="+mj-lt"/>
              </a:rPr>
              <a:t>invoqués dans la saisine et </a:t>
            </a:r>
            <a:r>
              <a:rPr lang="fr-FR" sz="1800" dirty="0">
                <a:latin typeface="+mj-lt"/>
              </a:rPr>
              <a:t>recueillir ses </a:t>
            </a:r>
            <a:r>
              <a:rPr lang="fr-FR" sz="1800" dirty="0" smtClean="0">
                <a:latin typeface="+mj-lt"/>
              </a:rPr>
              <a:t>observations</a:t>
            </a:r>
            <a:endParaRPr lang="fr-FR" sz="1000" dirty="0" smtClean="0">
              <a:latin typeface="+mj-lt"/>
            </a:endParaRPr>
          </a:p>
          <a:p>
            <a:pPr marL="269875" lvl="1" indent="0">
              <a:spcAft>
                <a:spcPts val="0"/>
              </a:spcAft>
              <a:buNone/>
            </a:pPr>
            <a:r>
              <a:rPr lang="fr-FR" sz="1800" dirty="0" smtClean="0">
                <a:latin typeface="+mj-lt"/>
              </a:rPr>
              <a:t>Contradiction à respecter dans des délais contraints (30 jours)</a:t>
            </a:r>
            <a:endParaRPr lang="fr-FR" sz="1800" dirty="0">
              <a:latin typeface="+mj-lt"/>
            </a:endParaRPr>
          </a:p>
          <a:p>
            <a:pPr marL="269875" lvl="1" indent="0">
              <a:spcAft>
                <a:spcPts val="0"/>
              </a:spcAft>
              <a:buNone/>
            </a:pPr>
            <a:endParaRPr lang="fr-FR" sz="1600" dirty="0" smtClean="0">
              <a:latin typeface="+mj-lt"/>
            </a:endParaRPr>
          </a:p>
          <a:p>
            <a:pPr marL="0" lvl="1" indent="0">
              <a:buNone/>
            </a:pPr>
            <a:r>
              <a:rPr lang="fr-FR" sz="2400" b="1" i="1" dirty="0" smtClean="0">
                <a:latin typeface="+mj-lt"/>
              </a:rPr>
              <a:t>Indépendance</a:t>
            </a:r>
            <a:endParaRPr lang="fr-FR" sz="2400" b="1" i="1" dirty="0">
              <a:latin typeface="+mj-lt"/>
            </a:endParaRPr>
          </a:p>
          <a:p>
            <a:pPr marL="269875" lvl="1" indent="0">
              <a:spcAft>
                <a:spcPts val="0"/>
              </a:spcAft>
              <a:buNone/>
            </a:pPr>
            <a:r>
              <a:rPr lang="fr-FR" sz="1800" dirty="0">
                <a:latin typeface="+mj-lt"/>
              </a:rPr>
              <a:t>Analyse </a:t>
            </a:r>
            <a:r>
              <a:rPr lang="fr-FR" sz="1800" dirty="0" smtClean="0">
                <a:latin typeface="+mj-lt"/>
              </a:rPr>
              <a:t>impartiale des </a:t>
            </a:r>
            <a:r>
              <a:rPr lang="fr-FR" sz="1800" dirty="0">
                <a:latin typeface="+mj-lt"/>
              </a:rPr>
              <a:t>données </a:t>
            </a:r>
            <a:endParaRPr lang="fr-FR" sz="1800" dirty="0" smtClean="0">
              <a:latin typeface="+mj-lt"/>
            </a:endParaRPr>
          </a:p>
          <a:p>
            <a:pPr marL="269875" lvl="1" indent="0">
              <a:spcAft>
                <a:spcPts val="600"/>
              </a:spcAft>
              <a:buNone/>
            </a:pPr>
            <a:r>
              <a:rPr lang="fr-FR" sz="1800" dirty="0" smtClean="0">
                <a:latin typeface="+mj-lt"/>
              </a:rPr>
              <a:t>collectées auprès </a:t>
            </a:r>
            <a:r>
              <a:rPr lang="fr-FR" sz="1800" dirty="0">
                <a:latin typeface="+mj-lt"/>
              </a:rPr>
              <a:t>des parties </a:t>
            </a:r>
            <a:r>
              <a:rPr lang="fr-FR" sz="1800" dirty="0" smtClean="0">
                <a:latin typeface="+mj-lt"/>
              </a:rPr>
              <a:t>prenantes</a:t>
            </a:r>
            <a:endParaRPr lang="fr-FR" sz="1000" dirty="0">
              <a:latin typeface="+mj-lt"/>
            </a:endParaRPr>
          </a:p>
          <a:p>
            <a:pPr marL="269875" lvl="1" indent="0">
              <a:spcAft>
                <a:spcPts val="0"/>
              </a:spcAft>
              <a:buNone/>
            </a:pPr>
            <a:r>
              <a:rPr lang="fr-FR" sz="1800" dirty="0" smtClean="0">
                <a:latin typeface="+mj-lt"/>
              </a:rPr>
              <a:t>Propositions de solutions dans </a:t>
            </a:r>
            <a:r>
              <a:rPr lang="fr-FR" sz="1800" dirty="0">
                <a:latin typeface="+mj-lt"/>
              </a:rPr>
              <a:t>un rapport détaillé </a:t>
            </a:r>
            <a:endParaRPr lang="fr-FR" sz="1800" dirty="0" smtClean="0">
              <a:latin typeface="+mj-lt"/>
            </a:endParaRPr>
          </a:p>
          <a:p>
            <a:pPr marL="269875" lvl="1" indent="0">
              <a:spcAft>
                <a:spcPts val="0"/>
              </a:spcAft>
              <a:buNone/>
            </a:pPr>
            <a:endParaRPr lang="fr-FR" sz="1600" dirty="0" smtClean="0">
              <a:latin typeface="+mj-lt"/>
            </a:endParaRPr>
          </a:p>
          <a:p>
            <a:pPr marL="0" lvl="1" indent="0">
              <a:buNone/>
            </a:pPr>
            <a:r>
              <a:rPr lang="fr-FR" sz="2400" b="1" i="1" dirty="0" smtClean="0">
                <a:latin typeface="+mj-lt"/>
              </a:rPr>
              <a:t>Collégialité</a:t>
            </a:r>
            <a:endParaRPr lang="fr-FR" sz="2400" b="1" i="1" dirty="0">
              <a:latin typeface="+mj-lt"/>
            </a:endParaRPr>
          </a:p>
          <a:p>
            <a:pPr marL="269875" lvl="1" indent="0">
              <a:spcAft>
                <a:spcPts val="600"/>
              </a:spcAft>
              <a:buNone/>
            </a:pPr>
            <a:r>
              <a:rPr lang="fr-FR" sz="1800" dirty="0" smtClean="0">
                <a:latin typeface="+mj-lt"/>
              </a:rPr>
              <a:t>Les magistrats délibèrent</a:t>
            </a:r>
          </a:p>
          <a:p>
            <a:pPr marL="269875" lvl="1" indent="0">
              <a:spcAft>
                <a:spcPts val="600"/>
              </a:spcAft>
              <a:buNone/>
            </a:pPr>
            <a:r>
              <a:rPr lang="fr-FR" sz="1800" dirty="0" smtClean="0">
                <a:latin typeface="+mj-lt"/>
              </a:rPr>
              <a:t>La chambre rend un </a:t>
            </a:r>
            <a:r>
              <a:rPr lang="fr-FR" sz="1800" dirty="0">
                <a:latin typeface="+mj-lt"/>
              </a:rPr>
              <a:t>« </a:t>
            </a:r>
            <a:r>
              <a:rPr lang="fr-FR" sz="1800" dirty="0" smtClean="0">
                <a:latin typeface="+mj-lt"/>
              </a:rPr>
              <a:t>avis », le transmet </a:t>
            </a:r>
          </a:p>
          <a:p>
            <a:pPr marL="269875" lvl="1" indent="0">
              <a:buNone/>
            </a:pPr>
            <a:r>
              <a:rPr lang="fr-FR" sz="1800" dirty="0" smtClean="0">
                <a:latin typeface="+mj-lt"/>
              </a:rPr>
              <a:t>aux parties prenantes et le publie sur son site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8984" y="1393536"/>
            <a:ext cx="1095186" cy="91349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9691" y="3148658"/>
            <a:ext cx="1263690" cy="100042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501" y="3140968"/>
            <a:ext cx="1004298" cy="105858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931842"/>
            <a:ext cx="1630387" cy="87342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7524" y="4797152"/>
            <a:ext cx="1057275" cy="1114425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0588" y="3212976"/>
            <a:ext cx="586012" cy="812220"/>
          </a:xfrm>
          <a:prstGeom prst="rect">
            <a:avLst/>
          </a:prstGeom>
        </p:spPr>
      </p:pic>
      <p:sp>
        <p:nvSpPr>
          <p:cNvPr id="13" name="Flèche droite 12"/>
          <p:cNvSpPr/>
          <p:nvPr/>
        </p:nvSpPr>
        <p:spPr>
          <a:xfrm>
            <a:off x="5917328" y="3501008"/>
            <a:ext cx="350254" cy="207640"/>
          </a:xfrm>
          <a:prstGeom prst="rightArrow">
            <a:avLst/>
          </a:prstGeom>
          <a:solidFill>
            <a:schemeClr val="accent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>
            <a:off x="7132607" y="3501008"/>
            <a:ext cx="350254" cy="207640"/>
          </a:xfrm>
          <a:prstGeom prst="rightArrow">
            <a:avLst/>
          </a:prstGeom>
          <a:solidFill>
            <a:schemeClr val="accent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6732240" y="5301208"/>
            <a:ext cx="350254" cy="207640"/>
          </a:xfrm>
          <a:prstGeom prst="rightArrow">
            <a:avLst/>
          </a:prstGeom>
          <a:solidFill>
            <a:schemeClr val="accent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4179" y="2588745"/>
            <a:ext cx="466376" cy="466376"/>
          </a:xfrm>
          <a:prstGeom prst="rect">
            <a:avLst/>
          </a:prstGeom>
        </p:spPr>
      </p:pic>
      <p:sp>
        <p:nvSpPr>
          <p:cNvPr id="19" name="Flèche droite 18"/>
          <p:cNvSpPr/>
          <p:nvPr/>
        </p:nvSpPr>
        <p:spPr>
          <a:xfrm rot="5400000">
            <a:off x="306367" y="2354846"/>
            <a:ext cx="792088" cy="238420"/>
          </a:xfrm>
          <a:prstGeom prst="rightArrow">
            <a:avLst/>
          </a:prstGeom>
          <a:solidFill>
            <a:schemeClr val="accent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 droite 19"/>
          <p:cNvSpPr/>
          <p:nvPr/>
        </p:nvSpPr>
        <p:spPr>
          <a:xfrm rot="5400000">
            <a:off x="297970" y="3910545"/>
            <a:ext cx="808881" cy="238420"/>
          </a:xfrm>
          <a:prstGeom prst="rightArrow">
            <a:avLst/>
          </a:prstGeom>
          <a:solidFill>
            <a:schemeClr val="accent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droite 20"/>
          <p:cNvSpPr/>
          <p:nvPr/>
        </p:nvSpPr>
        <p:spPr>
          <a:xfrm rot="5400000">
            <a:off x="320498" y="5562137"/>
            <a:ext cx="782948" cy="238421"/>
          </a:xfrm>
          <a:prstGeom prst="rightArrow">
            <a:avLst/>
          </a:prstGeom>
          <a:solidFill>
            <a:schemeClr val="accent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Titre 1"/>
          <p:cNvSpPr txBox="1">
            <a:spLocks/>
          </p:cNvSpPr>
          <p:nvPr/>
        </p:nvSpPr>
        <p:spPr bwMode="gray">
          <a:xfrm>
            <a:off x="467544" y="1017570"/>
            <a:ext cx="7991475" cy="3759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0" tIns="0" rIns="0" bIns="0" rtlCol="0" anchor="ctr" anchorCtr="0">
            <a:noAutofit/>
          </a:bodyPr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 kern="1200" cap="all">
                <a:solidFill>
                  <a:schemeClr val="accent1"/>
                </a:solidFill>
                <a:latin typeface="+mj-lt"/>
                <a:ea typeface="ヒラギノ角ゴ Pro W3" charset="0"/>
                <a:cs typeface="ヒラギノ角ゴ Pro W3" charset="0"/>
              </a:defRPr>
            </a:lvl1pPr>
            <a:lvl2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2pPr>
            <a:lvl3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3pPr>
            <a:lvl4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4pPr>
            <a:lvl5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5pPr>
            <a:lvl6pPr marL="45720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6pPr>
            <a:lvl7pPr marL="91440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7pPr>
            <a:lvl8pPr marL="137160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8pPr>
            <a:lvl9pPr marL="182880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lang="fr-FR" b="1" dirty="0" smtClean="0"/>
              <a:t>Le déroulement d’un contrôle budgétaire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7878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2509631928"/>
              </p:ext>
            </p:extLst>
          </p:nvPr>
        </p:nvGraphicFramePr>
        <p:xfrm>
          <a:off x="467543" y="980728"/>
          <a:ext cx="7991475" cy="5230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7991475" cy="410862"/>
          </a:xfrm>
          <a:solidFill>
            <a:schemeClr val="accent2">
              <a:lumMod val="20000"/>
              <a:lumOff val="80000"/>
            </a:schemeClr>
          </a:solidFill>
        </p:spPr>
        <p:txBody>
          <a:bodyPr anchor="ctr" anchorCtr="0"/>
          <a:lstStyle/>
          <a:p>
            <a:pPr algn="ctr"/>
            <a:r>
              <a:rPr lang="fr-FR" b="1" dirty="0" smtClean="0"/>
              <a:t>Le jugement des comptes</a:t>
            </a:r>
            <a:endParaRPr lang="fr-FR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294967295"/>
          </p:nvPr>
        </p:nvSpPr>
        <p:spPr>
          <a:xfrm>
            <a:off x="8675688" y="6669088"/>
            <a:ext cx="468312" cy="18891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5801C1-C57F-5D41-8BD7-2A2D17DD87C9}" type="slidenum">
              <a:rPr kumimoji="0" lang="fr-FR" sz="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8675688" y="6669088"/>
            <a:ext cx="468312" cy="18891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Initiation aux marchés publics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1520" y="5097465"/>
            <a:ext cx="2736302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+mj-lt"/>
              </a:rPr>
              <a:t>Des comptables publics désigné par l’administration (comptables patents)</a:t>
            </a:r>
            <a:endParaRPr lang="fr-FR" dirty="0">
              <a:latin typeface="+mj-lt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292080" y="5097463"/>
            <a:ext cx="3727100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+mj-lt"/>
              </a:rPr>
              <a:t>De toute personne, </a:t>
            </a:r>
            <a:r>
              <a:rPr lang="fr-FR" dirty="0">
                <a:latin typeface="+mj-lt"/>
              </a:rPr>
              <a:t>relevant </a:t>
            </a:r>
            <a:r>
              <a:rPr lang="fr-FR" dirty="0" smtClean="0">
                <a:latin typeface="+mj-lt"/>
              </a:rPr>
              <a:t>ou non de l’administration, procédant indûment à </a:t>
            </a:r>
            <a:r>
              <a:rPr lang="fr-FR" dirty="0">
                <a:latin typeface="+mj-lt"/>
              </a:rPr>
              <a:t>la manipulation de deniers </a:t>
            </a:r>
            <a:r>
              <a:rPr lang="fr-FR" dirty="0" smtClean="0">
                <a:latin typeface="+mj-lt"/>
              </a:rPr>
              <a:t>publics (gestion de fait)</a:t>
            </a:r>
            <a:endParaRPr lang="fr-FR" dirty="0">
              <a:latin typeface="+mj-lt"/>
            </a:endParaRPr>
          </a:p>
        </p:txBody>
      </p:sp>
      <p:sp>
        <p:nvSpPr>
          <p:cNvPr id="10" name="Double flèche horizontale 9"/>
          <p:cNvSpPr/>
          <p:nvPr/>
        </p:nvSpPr>
        <p:spPr>
          <a:xfrm>
            <a:off x="3652929" y="5484258"/>
            <a:ext cx="1495135" cy="396951"/>
          </a:xfrm>
          <a:prstGeom prst="left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4283968" y="4653136"/>
            <a:ext cx="180728" cy="10081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87822" y="4797153"/>
            <a:ext cx="1296145" cy="719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28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E_CRC-ALSACE">
  <a:themeElements>
    <a:clrScheme name="CDC PPT">
      <a:dk1>
        <a:sysClr val="windowText" lastClr="000000"/>
      </a:dk1>
      <a:lt1>
        <a:sysClr val="window" lastClr="FFFFFF"/>
      </a:lt1>
      <a:dk2>
        <a:srgbClr val="4A96D2"/>
      </a:dk2>
      <a:lt2>
        <a:srgbClr val="95806C"/>
      </a:lt2>
      <a:accent1>
        <a:srgbClr val="308087"/>
      </a:accent1>
      <a:accent2>
        <a:srgbClr val="6EA6AB"/>
      </a:accent2>
      <a:accent3>
        <a:srgbClr val="C1D9DB"/>
      </a:accent3>
      <a:accent4>
        <a:srgbClr val="EAF2F3"/>
      </a:accent4>
      <a:accent5>
        <a:srgbClr val="E8423B"/>
      </a:accent5>
      <a:accent6>
        <a:srgbClr val="A8589E"/>
      </a:accent6>
      <a:hlink>
        <a:srgbClr val="000000"/>
      </a:hlink>
      <a:folHlink>
        <a:srgbClr val="000000"/>
      </a:folHlink>
    </a:clrScheme>
    <a:fontScheme name="Times &amp; 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MODELE_DIAPORAMA_COUR-CRTC">
  <a:themeElements>
    <a:clrScheme name="CDC PPT">
      <a:dk1>
        <a:sysClr val="windowText" lastClr="000000"/>
      </a:dk1>
      <a:lt1>
        <a:sysClr val="window" lastClr="FFFFFF"/>
      </a:lt1>
      <a:dk2>
        <a:srgbClr val="4A96D2"/>
      </a:dk2>
      <a:lt2>
        <a:srgbClr val="95806C"/>
      </a:lt2>
      <a:accent1>
        <a:srgbClr val="308087"/>
      </a:accent1>
      <a:accent2>
        <a:srgbClr val="6EA6AB"/>
      </a:accent2>
      <a:accent3>
        <a:srgbClr val="C1D9DB"/>
      </a:accent3>
      <a:accent4>
        <a:srgbClr val="EAF2F3"/>
      </a:accent4>
      <a:accent5>
        <a:srgbClr val="E8423B"/>
      </a:accent5>
      <a:accent6>
        <a:srgbClr val="A8589E"/>
      </a:accent6>
      <a:hlink>
        <a:srgbClr val="000000"/>
      </a:hlink>
      <a:folHlink>
        <a:srgbClr val="000000"/>
      </a:folHlink>
    </a:clrScheme>
    <a:fontScheme name="Times &amp; 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MODELE_CRC-ALSACE">
  <a:themeElements>
    <a:clrScheme name="CDC PPT">
      <a:dk1>
        <a:sysClr val="windowText" lastClr="000000"/>
      </a:dk1>
      <a:lt1>
        <a:sysClr val="window" lastClr="FFFFFF"/>
      </a:lt1>
      <a:dk2>
        <a:srgbClr val="4A96D2"/>
      </a:dk2>
      <a:lt2>
        <a:srgbClr val="95806C"/>
      </a:lt2>
      <a:accent1>
        <a:srgbClr val="308087"/>
      </a:accent1>
      <a:accent2>
        <a:srgbClr val="6EA6AB"/>
      </a:accent2>
      <a:accent3>
        <a:srgbClr val="C1D9DB"/>
      </a:accent3>
      <a:accent4>
        <a:srgbClr val="EAF2F3"/>
      </a:accent4>
      <a:accent5>
        <a:srgbClr val="E8423B"/>
      </a:accent5>
      <a:accent6>
        <a:srgbClr val="A8589E"/>
      </a:accent6>
      <a:hlink>
        <a:srgbClr val="000000"/>
      </a:hlink>
      <a:folHlink>
        <a:srgbClr val="000000"/>
      </a:folHlink>
    </a:clrScheme>
    <a:fontScheme name="Times &amp; 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2_MODELE_CRC-ALSACE">
  <a:themeElements>
    <a:clrScheme name="CDC PPT">
      <a:dk1>
        <a:sysClr val="windowText" lastClr="000000"/>
      </a:dk1>
      <a:lt1>
        <a:sysClr val="window" lastClr="FFFFFF"/>
      </a:lt1>
      <a:dk2>
        <a:srgbClr val="4A96D2"/>
      </a:dk2>
      <a:lt2>
        <a:srgbClr val="95806C"/>
      </a:lt2>
      <a:accent1>
        <a:srgbClr val="308087"/>
      </a:accent1>
      <a:accent2>
        <a:srgbClr val="6EA6AB"/>
      </a:accent2>
      <a:accent3>
        <a:srgbClr val="C1D9DB"/>
      </a:accent3>
      <a:accent4>
        <a:srgbClr val="EAF2F3"/>
      </a:accent4>
      <a:accent5>
        <a:srgbClr val="E8423B"/>
      </a:accent5>
      <a:accent6>
        <a:srgbClr val="A8589E"/>
      </a:accent6>
      <a:hlink>
        <a:srgbClr val="000000"/>
      </a:hlink>
      <a:folHlink>
        <a:srgbClr val="000000"/>
      </a:folHlink>
    </a:clrScheme>
    <a:fontScheme name="Times &amp; 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3_MODELE_CRC-ALSACE">
  <a:themeElements>
    <a:clrScheme name="CDC PPT">
      <a:dk1>
        <a:sysClr val="windowText" lastClr="000000"/>
      </a:dk1>
      <a:lt1>
        <a:sysClr val="window" lastClr="FFFFFF"/>
      </a:lt1>
      <a:dk2>
        <a:srgbClr val="4A96D2"/>
      </a:dk2>
      <a:lt2>
        <a:srgbClr val="95806C"/>
      </a:lt2>
      <a:accent1>
        <a:srgbClr val="308087"/>
      </a:accent1>
      <a:accent2>
        <a:srgbClr val="6EA6AB"/>
      </a:accent2>
      <a:accent3>
        <a:srgbClr val="C1D9DB"/>
      </a:accent3>
      <a:accent4>
        <a:srgbClr val="EAF2F3"/>
      </a:accent4>
      <a:accent5>
        <a:srgbClr val="E8423B"/>
      </a:accent5>
      <a:accent6>
        <a:srgbClr val="A8589E"/>
      </a:accent6>
      <a:hlink>
        <a:srgbClr val="000000"/>
      </a:hlink>
      <a:folHlink>
        <a:srgbClr val="000000"/>
      </a:folHlink>
    </a:clrScheme>
    <a:fontScheme name="Times &amp; 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MODELE_CRC-ALSACE</Template>
  <TotalTime>24213</TotalTime>
  <Words>1062</Words>
  <Application>Microsoft Office PowerPoint</Application>
  <PresentationFormat>Affichage à l'écran (4:3)</PresentationFormat>
  <Paragraphs>165</Paragraphs>
  <Slides>14</Slides>
  <Notes>13</Notes>
  <HiddenSlides>1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5</vt:i4>
      </vt:variant>
      <vt:variant>
        <vt:lpstr>Titres des diapositives</vt:lpstr>
      </vt:variant>
      <vt:variant>
        <vt:i4>14</vt:i4>
      </vt:variant>
    </vt:vector>
  </HeadingPairs>
  <TitlesOfParts>
    <vt:vector size="23" baseType="lpstr">
      <vt:lpstr>Arial</vt:lpstr>
      <vt:lpstr>Times New Roman</vt:lpstr>
      <vt:lpstr>Wingdings</vt:lpstr>
      <vt:lpstr>ヒラギノ角ゴ Pro W3</vt:lpstr>
      <vt:lpstr>MODELE_CRC-ALSACE</vt:lpstr>
      <vt:lpstr>MODELE_DIAPORAMA_COUR-CRTC</vt:lpstr>
      <vt:lpstr>1_MODELE_CRC-ALSACE</vt:lpstr>
      <vt:lpstr>2_MODELE_CRC-ALSACE</vt:lpstr>
      <vt:lpstr>3_MODELE_CRC-ALSACE</vt:lpstr>
      <vt:lpstr>Présentation PowerPoint</vt:lpstr>
      <vt:lpstr>Le contrôle des comptes et de la gestion</vt:lpstr>
      <vt:lpstr>Le contrôle des comptes et de la gestion</vt:lpstr>
      <vt:lpstr>Le déroulement d’un contrôle de la gestion</vt:lpstr>
      <vt:lpstr>Le déroulement d’UN contrôle de la gestion</vt:lpstr>
      <vt:lpstr>Le déroulement d’UN contrôle de la gestion</vt:lpstr>
      <vt:lpstr>Le contrôle budgétaire</vt:lpstr>
      <vt:lpstr>Présentation PowerPoint</vt:lpstr>
      <vt:lpstr>Le jugement des comptes</vt:lpstr>
      <vt:lpstr>Le jugement des comptes</vt:lpstr>
      <vt:lpstr>L’instruction du jugement des comptes</vt:lpstr>
      <vt:lpstr>L’instruction du jugement des comptes</vt:lpstr>
      <vt:lpstr>Le jugement des comptes: L’audience</vt:lpstr>
      <vt:lpstr>Les suites du jugement des comptes</vt:lpstr>
    </vt:vector>
  </TitlesOfParts>
  <Manager>CDC</Manager>
  <Company>Cour des Comptes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Méthodologie</dc:title>
  <dc:subject>CDC</dc:subject>
  <dc:creator>CDC</dc:creator>
  <cp:lastModifiedBy>Lathelize, Arthur</cp:lastModifiedBy>
  <cp:revision>1033</cp:revision>
  <cp:lastPrinted>2018-06-28T12:52:19Z</cp:lastPrinted>
  <dcterms:created xsi:type="dcterms:W3CDTF">2014-12-04T10:05:24Z</dcterms:created>
  <dcterms:modified xsi:type="dcterms:W3CDTF">2019-06-24T15:07:04Z</dcterms:modified>
</cp:coreProperties>
</file>